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56" r:id="rId24"/>
    <p:sldId id="277" r:id="rId25"/>
    <p:sldId id="280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D9486F5B-B9CA-49CF-A20B-AE35764A9D83}">
          <p14:sldIdLst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異変_new" id="{3CA37B5F-94C4-4DBD-A679-7D80F089FEE0}">
          <p14:sldIdLst>
            <p14:sldId id="278"/>
            <p14:sldId id="279"/>
          </p14:sldIdLst>
        </p14:section>
        <p14:section name="正解" id="{FB43AAD8-0D87-4BFC-899F-A2DBD5E3C220}">
          <p14:sldIdLst>
            <p14:sldId id="256"/>
            <p14:sldId id="277"/>
          </p14:sldIdLst>
        </p14:section>
        <p14:section name="タイトル背景" id="{3861D580-64E2-4925-A5C3-959C29DDF4C6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3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A5CD8-3FF3-4DE2-96A1-942A5F3F7A8D}" v="36" dt="2024-06-13T04:58:05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0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前原　一輝" userId="920f4adf-7172-40f9-9bc5-7401489acd67" providerId="ADAL" clId="{2A14685E-D4DF-4AE3-B130-36B7F19EBAC4}"/>
    <pc:docChg chg="undo custSel addSld delSld modSld sldOrd addSection delSection modSection">
      <pc:chgData name="前原　一輝" userId="920f4adf-7172-40f9-9bc5-7401489acd67" providerId="ADAL" clId="{2A14685E-D4DF-4AE3-B130-36B7F19EBAC4}" dt="2024-06-11T09:50:18.813" v="402" actId="478"/>
      <pc:docMkLst>
        <pc:docMk/>
      </pc:docMkLst>
      <pc:sldChg chg="addSp delSp modSp new mod ord modShow">
        <pc:chgData name="前原　一輝" userId="920f4adf-7172-40f9-9bc5-7401489acd67" providerId="ADAL" clId="{2A14685E-D4DF-4AE3-B130-36B7F19EBAC4}" dt="2024-06-11T08:18:34.743" v="355"/>
        <pc:sldMkLst>
          <pc:docMk/>
          <pc:sldMk cId="131696116" sldId="256"/>
        </pc:sldMkLst>
        <pc:spChg chg="del">
          <ac:chgData name="前原　一輝" userId="920f4adf-7172-40f9-9bc5-7401489acd67" providerId="ADAL" clId="{2A14685E-D4DF-4AE3-B130-36B7F19EBAC4}" dt="2024-06-08T01:10:39.537" v="1" actId="478"/>
          <ac:spMkLst>
            <pc:docMk/>
            <pc:sldMk cId="131696116" sldId="256"/>
            <ac:spMk id="2" creationId="{BC48FB12-C5D2-16FC-4A5B-58DC4E82B5E6}"/>
          </ac:spMkLst>
        </pc:spChg>
        <pc:spChg chg="del">
          <ac:chgData name="前原　一輝" userId="920f4adf-7172-40f9-9bc5-7401489acd67" providerId="ADAL" clId="{2A14685E-D4DF-4AE3-B130-36B7F19EBAC4}" dt="2024-06-08T01:10:42.437" v="2" actId="478"/>
          <ac:spMkLst>
            <pc:docMk/>
            <pc:sldMk cId="131696116" sldId="256"/>
            <ac:spMk id="3" creationId="{5EFA1672-C29A-1460-EC31-184D404E978C}"/>
          </ac:spMkLst>
        </pc:spChg>
        <pc:spChg chg="add mod ord">
          <ac:chgData name="前原　一輝" userId="920f4adf-7172-40f9-9bc5-7401489acd67" providerId="ADAL" clId="{2A14685E-D4DF-4AE3-B130-36B7F19EBAC4}" dt="2024-06-08T01:47:13.451" v="185" actId="164"/>
          <ac:spMkLst>
            <pc:docMk/>
            <pc:sldMk cId="131696116" sldId="256"/>
            <ac:spMk id="186" creationId="{0D138352-1063-5184-6052-8B8638EFE2AC}"/>
          </ac:spMkLst>
        </pc:spChg>
        <pc:spChg chg="add mod">
          <ac:chgData name="前原　一輝" userId="920f4adf-7172-40f9-9bc5-7401489acd67" providerId="ADAL" clId="{2A14685E-D4DF-4AE3-B130-36B7F19EBAC4}" dt="2024-06-08T01:27:00.295" v="138" actId="207"/>
          <ac:spMkLst>
            <pc:docMk/>
            <pc:sldMk cId="131696116" sldId="256"/>
            <ac:spMk id="193" creationId="{18B34A20-E9B3-94AE-3A9E-FC4FD6E19D0F}"/>
          </ac:spMkLst>
        </pc:spChg>
        <pc:spChg chg="add mod topLvl">
          <ac:chgData name="前原　一輝" userId="920f4adf-7172-40f9-9bc5-7401489acd67" providerId="ADAL" clId="{2A14685E-D4DF-4AE3-B130-36B7F19EBAC4}" dt="2024-06-08T01:47:30.880" v="193" actId="165"/>
          <ac:spMkLst>
            <pc:docMk/>
            <pc:sldMk cId="131696116" sldId="256"/>
            <ac:spMk id="194" creationId="{93FFFBC9-9E83-F7C4-C0EC-35C91BD119BE}"/>
          </ac:spMkLst>
        </pc:spChg>
        <pc:spChg chg="add mod ord topLvl">
          <ac:chgData name="前原　一輝" userId="920f4adf-7172-40f9-9bc5-7401489acd67" providerId="ADAL" clId="{2A14685E-D4DF-4AE3-B130-36B7F19EBAC4}" dt="2024-06-08T01:47:30.880" v="193" actId="165"/>
          <ac:spMkLst>
            <pc:docMk/>
            <pc:sldMk cId="131696116" sldId="256"/>
            <ac:spMk id="195" creationId="{8FA911AC-FC75-BB72-A62C-E7B4595F12C5}"/>
          </ac:spMkLst>
        </pc:spChg>
        <pc:spChg chg="mod">
          <ac:chgData name="前原　一輝" userId="920f4adf-7172-40f9-9bc5-7401489acd67" providerId="ADAL" clId="{2A14685E-D4DF-4AE3-B130-36B7F19EBAC4}" dt="2024-06-08T01:29:12.074" v="156" actId="571"/>
          <ac:spMkLst>
            <pc:docMk/>
            <pc:sldMk cId="131696116" sldId="256"/>
            <ac:spMk id="198" creationId="{A27E294E-DB0A-164D-FAD5-2FB6E0AC2067}"/>
          </ac:spMkLst>
        </pc:spChg>
        <pc:spChg chg="mod">
          <ac:chgData name="前原　一輝" userId="920f4adf-7172-40f9-9bc5-7401489acd67" providerId="ADAL" clId="{2A14685E-D4DF-4AE3-B130-36B7F19EBAC4}" dt="2024-06-08T01:29:12.074" v="156" actId="571"/>
          <ac:spMkLst>
            <pc:docMk/>
            <pc:sldMk cId="131696116" sldId="256"/>
            <ac:spMk id="199" creationId="{454BB1F8-BC07-3CD0-B9FF-752BC5740EFC}"/>
          </ac:spMkLst>
        </pc:spChg>
        <pc:spChg chg="mod">
          <ac:chgData name="前原　一輝" userId="920f4adf-7172-40f9-9bc5-7401489acd67" providerId="ADAL" clId="{2A14685E-D4DF-4AE3-B130-36B7F19EBAC4}" dt="2024-06-08T01:31:03.474" v="157"/>
          <ac:spMkLst>
            <pc:docMk/>
            <pc:sldMk cId="131696116" sldId="256"/>
            <ac:spMk id="201" creationId="{71AE8606-CA14-F810-FA2D-974AE25F521F}"/>
          </ac:spMkLst>
        </pc:spChg>
        <pc:spChg chg="mod">
          <ac:chgData name="前原　一輝" userId="920f4adf-7172-40f9-9bc5-7401489acd67" providerId="ADAL" clId="{2A14685E-D4DF-4AE3-B130-36B7F19EBAC4}" dt="2024-06-08T01:31:03.474" v="157"/>
          <ac:spMkLst>
            <pc:docMk/>
            <pc:sldMk cId="131696116" sldId="256"/>
            <ac:spMk id="202" creationId="{ED5AD66D-7840-95EC-8332-7DB833ADA33B}"/>
          </ac:spMkLst>
        </pc:spChg>
        <pc:spChg chg="add mod ord topLvl">
          <ac:chgData name="前原　一輝" userId="920f4adf-7172-40f9-9bc5-7401489acd67" providerId="ADAL" clId="{2A14685E-D4DF-4AE3-B130-36B7F19EBAC4}" dt="2024-06-08T01:47:21.691" v="192" actId="571"/>
          <ac:spMkLst>
            <pc:docMk/>
            <pc:sldMk cId="131696116" sldId="256"/>
            <ac:spMk id="206" creationId="{E328EB8F-9EFA-4600-EA1D-F203F1F33A46}"/>
          </ac:spMkLst>
        </pc:spChg>
        <pc:spChg chg="add mod ord topLvl">
          <ac:chgData name="前原　一輝" userId="920f4adf-7172-40f9-9bc5-7401489acd67" providerId="ADAL" clId="{2A14685E-D4DF-4AE3-B130-36B7F19EBAC4}" dt="2024-06-08T01:47:21.691" v="192" actId="571"/>
          <ac:spMkLst>
            <pc:docMk/>
            <pc:sldMk cId="131696116" sldId="256"/>
            <ac:spMk id="207" creationId="{12F88323-A52B-9A92-82A7-0D400FE04C06}"/>
          </ac:spMkLst>
        </pc:spChg>
        <pc:spChg chg="mod">
          <ac:chgData name="前原　一輝" userId="920f4adf-7172-40f9-9bc5-7401489acd67" providerId="ADAL" clId="{2A14685E-D4DF-4AE3-B130-36B7F19EBAC4}" dt="2024-06-08T01:47:47.674" v="198" actId="571"/>
          <ac:spMkLst>
            <pc:docMk/>
            <pc:sldMk cId="131696116" sldId="256"/>
            <ac:spMk id="210" creationId="{129A3E3D-C9E3-CE77-F6C3-35D7B149A85D}"/>
          </ac:spMkLst>
        </pc:spChg>
        <pc:spChg chg="mod">
          <ac:chgData name="前原　一輝" userId="920f4adf-7172-40f9-9bc5-7401489acd67" providerId="ADAL" clId="{2A14685E-D4DF-4AE3-B130-36B7F19EBAC4}" dt="2024-06-08T01:47:47.674" v="198" actId="571"/>
          <ac:spMkLst>
            <pc:docMk/>
            <pc:sldMk cId="131696116" sldId="256"/>
            <ac:spMk id="211" creationId="{19008AA0-CD43-BA02-2449-21AC63A15359}"/>
          </ac:spMkLst>
        </pc:spChg>
        <pc:spChg chg="mod">
          <ac:chgData name="前原　一輝" userId="920f4adf-7172-40f9-9bc5-7401489acd67" providerId="ADAL" clId="{2A14685E-D4DF-4AE3-B130-36B7F19EBAC4}" dt="2024-06-08T01:47:54.192" v="199" actId="571"/>
          <ac:spMkLst>
            <pc:docMk/>
            <pc:sldMk cId="131696116" sldId="256"/>
            <ac:spMk id="213" creationId="{5880A26A-F3F8-293F-0D8C-B4A32E94E2E4}"/>
          </ac:spMkLst>
        </pc:spChg>
        <pc:spChg chg="mod">
          <ac:chgData name="前原　一輝" userId="920f4adf-7172-40f9-9bc5-7401489acd67" providerId="ADAL" clId="{2A14685E-D4DF-4AE3-B130-36B7F19EBAC4}" dt="2024-06-08T01:47:54.192" v="199" actId="571"/>
          <ac:spMkLst>
            <pc:docMk/>
            <pc:sldMk cId="131696116" sldId="256"/>
            <ac:spMk id="214" creationId="{B0B213E3-DCA0-556D-F6B2-26DA346BE596}"/>
          </ac:spMkLst>
        </pc:spChg>
        <pc:grpChg chg="add del mod ord topLvl">
          <ac:chgData name="前原　一輝" userId="920f4adf-7172-40f9-9bc5-7401489acd67" providerId="ADAL" clId="{2A14685E-D4DF-4AE3-B130-36B7F19EBAC4}" dt="2024-06-08T01:47:42.008" v="197" actId="166"/>
          <ac:grpSpMkLst>
            <pc:docMk/>
            <pc:sldMk cId="131696116" sldId="256"/>
            <ac:grpSpMk id="196" creationId="{1608393A-56A6-309D-8924-723F5CB9FFEF}"/>
          </ac:grpSpMkLst>
        </pc:grpChg>
        <pc:grpChg chg="add mod">
          <ac:chgData name="前原　一輝" userId="920f4adf-7172-40f9-9bc5-7401489acd67" providerId="ADAL" clId="{2A14685E-D4DF-4AE3-B130-36B7F19EBAC4}" dt="2024-06-08T01:29:12.074" v="156" actId="571"/>
          <ac:grpSpMkLst>
            <pc:docMk/>
            <pc:sldMk cId="131696116" sldId="256"/>
            <ac:grpSpMk id="197" creationId="{3AB6620C-0376-1B08-03B6-2D4DF3A01D6F}"/>
          </ac:grpSpMkLst>
        </pc:grpChg>
        <pc:grpChg chg="add mod">
          <ac:chgData name="前原　一輝" userId="920f4adf-7172-40f9-9bc5-7401489acd67" providerId="ADAL" clId="{2A14685E-D4DF-4AE3-B130-36B7F19EBAC4}" dt="2024-06-08T01:31:03.474" v="157"/>
          <ac:grpSpMkLst>
            <pc:docMk/>
            <pc:sldMk cId="131696116" sldId="256"/>
            <ac:grpSpMk id="200" creationId="{7B22887A-F418-1A57-6ED7-D5825C7BF4FC}"/>
          </ac:grpSpMkLst>
        </pc:grpChg>
        <pc:grpChg chg="add del mod">
          <ac:chgData name="前原　一輝" userId="920f4adf-7172-40f9-9bc5-7401489acd67" providerId="ADAL" clId="{2A14685E-D4DF-4AE3-B130-36B7F19EBAC4}" dt="2024-06-08T01:47:30.880" v="193" actId="165"/>
          <ac:grpSpMkLst>
            <pc:docMk/>
            <pc:sldMk cId="131696116" sldId="256"/>
            <ac:grpSpMk id="203" creationId="{5B4B6F42-2677-8AC5-6F82-8E8E4805FB5B}"/>
          </ac:grpSpMkLst>
        </pc:grpChg>
        <pc:grpChg chg="add mod">
          <ac:chgData name="前原　一輝" userId="920f4adf-7172-40f9-9bc5-7401489acd67" providerId="ADAL" clId="{2A14685E-D4DF-4AE3-B130-36B7F19EBAC4}" dt="2024-06-08T01:47:13.451" v="185" actId="164"/>
          <ac:grpSpMkLst>
            <pc:docMk/>
            <pc:sldMk cId="131696116" sldId="256"/>
            <ac:grpSpMk id="208" creationId="{9BA0FD6F-2A39-21AE-2CCD-85CB50362339}"/>
          </ac:grpSpMkLst>
        </pc:grpChg>
        <pc:grpChg chg="add mod">
          <ac:chgData name="前原　一輝" userId="920f4adf-7172-40f9-9bc5-7401489acd67" providerId="ADAL" clId="{2A14685E-D4DF-4AE3-B130-36B7F19EBAC4}" dt="2024-06-08T01:47:47.674" v="198" actId="571"/>
          <ac:grpSpMkLst>
            <pc:docMk/>
            <pc:sldMk cId="131696116" sldId="256"/>
            <ac:grpSpMk id="209" creationId="{B979FCFB-891A-3857-6CA5-71A2FB4F4B74}"/>
          </ac:grpSpMkLst>
        </pc:grpChg>
        <pc:grpChg chg="add mod">
          <ac:chgData name="前原　一輝" userId="920f4adf-7172-40f9-9bc5-7401489acd67" providerId="ADAL" clId="{2A14685E-D4DF-4AE3-B130-36B7F19EBAC4}" dt="2024-06-08T01:47:54.192" v="199" actId="571"/>
          <ac:grpSpMkLst>
            <pc:docMk/>
            <pc:sldMk cId="131696116" sldId="256"/>
            <ac:grpSpMk id="212" creationId="{3D5B535D-771F-4AEB-57DB-B6D59A9F1427}"/>
          </ac:grpSpMkLst>
        </pc:grp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5" creationId="{208BF9D5-1E29-AA61-0608-9B070ED62F51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7" creationId="{EEB1FC4E-06A8-C680-4226-564B5BCD6F3C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8" creationId="{FC9DD2B2-5D37-0300-C564-35789088342B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9" creationId="{4EBFD7CA-399F-BEB1-321B-5C0F5594BEEA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0" creationId="{A8261A78-9289-AD37-DE72-D379A2CB3351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1" creationId="{F0A6FF86-8D94-594A-BD7B-18506F2227F6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2" creationId="{FBFCDCB4-A79F-6410-3B59-1512FAF8CA5C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3" creationId="{DF200DA9-0712-BE39-D176-57E7E33D2C2C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4" creationId="{5E9E7DC0-5402-2E58-8ED8-5CD4B002E0AE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5" creationId="{595E91AA-66D0-CCBE-CC13-5B92E2846D60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6" creationId="{870433FB-CC2D-EF47-5619-938E88528B24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7" creationId="{83553B71-80D2-1645-DAC5-C7BD73B8AF7B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8" creationId="{4D212316-F327-0FA3-8D0A-C87D19FA24EF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19" creationId="{F2FE000D-35E7-D302-F121-2434B7E3F0AD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0" creationId="{9ECC11AA-2EA1-69DC-F8F1-9ADEB2320B1D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1" creationId="{92779280-B52D-10A1-7EE1-85FF184A9D09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2" creationId="{2A4A8C52-CBF8-F8E5-1D99-2D32FD19577A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3" creationId="{0582D025-67BB-B452-404B-C6D904763A9B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4" creationId="{B9C5BFBA-2B8C-BD05-5F2A-B71E8836D6F8}"/>
          </ac:picMkLst>
        </pc:picChg>
        <pc:picChg chg="add mod">
          <ac:chgData name="前原　一輝" userId="920f4adf-7172-40f9-9bc5-7401489acd67" providerId="ADAL" clId="{2A14685E-D4DF-4AE3-B130-36B7F19EBAC4}" dt="2024-06-08T01:13:00.900" v="23" actId="1076"/>
          <ac:picMkLst>
            <pc:docMk/>
            <pc:sldMk cId="131696116" sldId="256"/>
            <ac:picMk id="25" creationId="{EDDA271E-BAB5-F8BA-2767-66A86F1E5999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26" creationId="{FF9966F5-2F6E-635D-E629-18601D929872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27" creationId="{3504DBC8-D6CB-E62A-9AC0-DB2BCFEA54E9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28" creationId="{7FE78225-9AC1-0A31-A7BC-C6344B290398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29" creationId="{9F2E3C8A-8E54-7F67-2B5A-7C1800DF48C4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0" creationId="{4DF37635-4F2A-2293-D030-F5E61B64462B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1" creationId="{D4F2F7F5-F1BE-2FAD-F9E1-B34006C2E30E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2" creationId="{6ABD96CF-2566-E1FE-2AA0-0F0438B38F58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3" creationId="{5A63044B-6659-041B-9F03-7C8BFD7A08EE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4" creationId="{FD42F6B4-61C1-952B-F276-027B48D2F30D}"/>
          </ac:picMkLst>
        </pc:picChg>
        <pc:picChg chg="add mod">
          <ac:chgData name="前原　一輝" userId="920f4adf-7172-40f9-9bc5-7401489acd67" providerId="ADAL" clId="{2A14685E-D4DF-4AE3-B130-36B7F19EBAC4}" dt="2024-06-08T02:15:58.983" v="208" actId="1076"/>
          <ac:picMkLst>
            <pc:docMk/>
            <pc:sldMk cId="131696116" sldId="256"/>
            <ac:picMk id="35" creationId="{C46B4939-BBF6-61D5-3D20-B50E509CC004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6" creationId="{966E1A67-9DCF-C9A0-6F19-67842DE4B384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7" creationId="{2B902340-5E9B-F576-16BF-EE25A89970AB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8" creationId="{D9E1A8DC-725C-6984-5BF1-BE6C75BF90E0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39" creationId="{9FB988DE-E5D3-2424-1F71-D3C173DB3CBE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0" creationId="{EEACAE14-21FA-F0C1-CDFE-E23738C6A862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1" creationId="{95F2D043-D203-E993-B214-679018467B8B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2" creationId="{A440CDFF-AEA7-FCBD-DB28-C2E494161293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3" creationId="{76823B16-A5ED-CB1D-0E9B-CE9B3B4E521A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4" creationId="{D4B39712-AFC2-8C86-7151-ADF637F4ACA8}"/>
          </ac:picMkLst>
        </pc:picChg>
        <pc:picChg chg="add mod">
          <ac:chgData name="前原　一輝" userId="920f4adf-7172-40f9-9bc5-7401489acd67" providerId="ADAL" clId="{2A14685E-D4DF-4AE3-B130-36B7F19EBAC4}" dt="2024-06-08T01:13:19.976" v="24" actId="571"/>
          <ac:picMkLst>
            <pc:docMk/>
            <pc:sldMk cId="131696116" sldId="256"/>
            <ac:picMk id="45" creationId="{237FAA81-6BAB-503A-3E08-7C1AB3DF2CAF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46" creationId="{4AAF5EC7-4FE8-C4B6-6A5B-6D78CD6AD11C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47" creationId="{790391A8-A97A-D99D-ED19-75FE71DB4099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48" creationId="{8B4626FE-DE99-723E-E973-727BE5BBC7E6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49" creationId="{FE24D21E-B72B-918E-2129-C5EC2B292E73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0" creationId="{F91BE9A8-11C1-FEC6-9777-88E7B0AE2B83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1" creationId="{E6B0A36B-7292-CE55-7E91-9A40AAB3C15B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2" creationId="{78379A01-73F0-DC6E-2A04-B58F3E82C7C5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3" creationId="{04A059F9-EF2C-D59D-2910-04EDBE6C2562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4" creationId="{6C70E376-4DDE-0085-4FB6-F517FF5C0E6A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5" creationId="{5DA31AAC-CF87-CA00-7077-F6E1038DEFCF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6" creationId="{5EAA1CD5-C931-ADBB-EBE0-B8A4C147B7D8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7" creationId="{C8BEF654-DE9A-A3C6-AC5D-94229CC634F9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8" creationId="{427B1CD7-3AE4-5E10-1C72-0B142A5F955A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59" creationId="{50EA9440-6D0F-1EAD-7CFC-699CC2356510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0" creationId="{FA0DEBE5-0773-F534-8DAB-E1778A82DA69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1" creationId="{6BB06754-D1C9-3B31-4B69-7CA7B69A5C18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2" creationId="{FEA38530-646E-7CBC-CD74-221489824A11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3" creationId="{AE6DFD7F-FD49-4EC5-A1B4-9D8A3061A46D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4" creationId="{7180BB54-541E-1FAB-B845-8942A32B8AC7}"/>
          </ac:picMkLst>
        </pc:picChg>
        <pc:picChg chg="add mod">
          <ac:chgData name="前原　一輝" userId="920f4adf-7172-40f9-9bc5-7401489acd67" providerId="ADAL" clId="{2A14685E-D4DF-4AE3-B130-36B7F19EBAC4}" dt="2024-06-08T01:13:25.569" v="25" actId="571"/>
          <ac:picMkLst>
            <pc:docMk/>
            <pc:sldMk cId="131696116" sldId="256"/>
            <ac:picMk id="65" creationId="{A01C3A93-35A3-B337-12E6-1B77D13B7063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66" creationId="{C788E680-4978-0A25-98E5-F84AE9A0A44F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67" creationId="{52A4FFCD-D80B-7078-981C-69C295A6A5D5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68" creationId="{7E6418A3-EF02-FDEB-E3E8-BA94D960C549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69" creationId="{27AB42EE-B4EC-6224-4A73-F946C1892D4B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0" creationId="{A392DF2D-1864-47BB-FFAA-333858495A43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1" creationId="{E282FD8C-48E8-BFE1-C108-431FDFE53068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2" creationId="{942A0A39-2693-DDAC-924B-AF39C35B24FD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3" creationId="{EF76682F-960A-B700-B864-520C222C37DB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4" creationId="{26104DDF-5E16-3EE8-C2EB-46AABE7258FC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5" creationId="{BD333BB2-5F80-97E1-569E-040CEC7E8C9A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6" creationId="{787369D2-537A-FFF0-8258-20527C6EA585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7" creationId="{705F0DE8-F80A-B108-0438-28F26481701C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8" creationId="{04DADFB3-DB60-A8BD-58EE-8FE05BA2C918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79" creationId="{0EB7CD73-0540-1D20-58D5-BCAB8D51E74C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0" creationId="{CDB6BBD9-5067-E5D4-83E9-5FE54B9DFD0D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1" creationId="{7947F13A-7B21-011E-4ABA-9B1F0FF255A3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2" creationId="{519DB7E7-32E4-ED57-FBF2-FE02AF270A06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3" creationId="{B8DF9405-BBCA-5C77-DC14-ADE217A7766E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4" creationId="{690BD482-EBD9-31E0-7AB1-6136C0E820DB}"/>
          </ac:picMkLst>
        </pc:picChg>
        <pc:picChg chg="add mod">
          <ac:chgData name="前原　一輝" userId="920f4adf-7172-40f9-9bc5-7401489acd67" providerId="ADAL" clId="{2A14685E-D4DF-4AE3-B130-36B7F19EBAC4}" dt="2024-06-08T01:13:29.774" v="26" actId="571"/>
          <ac:picMkLst>
            <pc:docMk/>
            <pc:sldMk cId="131696116" sldId="256"/>
            <ac:picMk id="85" creationId="{4582F6E7-5FF4-2F8C-B0BB-D40EF872E8BC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86" creationId="{86D2023D-DB3D-E607-F767-BAA0BF31207D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87" creationId="{1578DAD5-B4BE-3215-EE78-5E30166CD8FD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88" creationId="{65E31D58-BC98-5FF6-4642-4E268A6FA0FB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89" creationId="{5F4285B8-0788-B349-6F63-89574B41DF8F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0" creationId="{3685EF3D-2819-832D-7D7F-9CFC0E2D6196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1" creationId="{0B7B65B5-74B0-B94E-426D-B45B5926674D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2" creationId="{3CD3C52D-92A3-42BF-3AC4-9F1A8C78FDE6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3" creationId="{515CAFE3-80EF-3918-C58F-CC244582323D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4" creationId="{522A0E90-CC36-A2C8-5D9D-1D212F8499D7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5" creationId="{E3103B57-545D-B842-5DAE-4E1BB9E26493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6" creationId="{BD22C9DC-38B0-7C48-5196-CA7648FB11CE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7" creationId="{B82176EB-FC31-EF9B-6196-CAD8B067F3E3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8" creationId="{A7C99F07-2686-0684-6DA6-19B83AF98525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99" creationId="{4873A34C-7D4D-A5DB-AEF9-D989BB09B616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0" creationId="{663F4170-B762-AE7D-0391-3F1D8257F4BA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1" creationId="{4AEB11E2-0D03-EF5E-1D00-7F911ABA3C5F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2" creationId="{B1538C1D-401D-7D1C-2F70-DF6D719868FC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3" creationId="{7A9998DD-8E5B-5096-00CB-BA9BF4772327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4" creationId="{6D39AA3D-554E-47BA-80FC-B7DC5E4445C8}"/>
          </ac:picMkLst>
        </pc:picChg>
        <pc:picChg chg="add mod">
          <ac:chgData name="前原　一輝" userId="920f4adf-7172-40f9-9bc5-7401489acd67" providerId="ADAL" clId="{2A14685E-D4DF-4AE3-B130-36B7F19EBAC4}" dt="2024-06-08T01:13:33.112" v="27" actId="571"/>
          <ac:picMkLst>
            <pc:docMk/>
            <pc:sldMk cId="131696116" sldId="256"/>
            <ac:picMk id="105" creationId="{7ABD5219-C77D-4277-F489-4C3044E4C3F5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06" creationId="{EA896C85-33A0-EC72-5D45-2CAB9DCEE0DA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07" creationId="{5F0702DA-FBBF-D1D6-627A-CD44DC3BB8DB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08" creationId="{9E3DB333-F1BC-ED71-B8CF-A385952CDC0F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09" creationId="{BB432166-391F-51F1-5217-23D3BC4D983E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0" creationId="{EBBE1210-43B7-FFDA-3B08-164B4630AEEC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1" creationId="{F36197C0-2E51-B506-A980-7C489691ADA3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2" creationId="{0614F446-9612-9C6F-19EE-CCE12BD70F89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3" creationId="{91E8190F-7B4F-1FA2-9D3B-3AC39296E0C1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4" creationId="{CA7F7476-8E36-C383-6D2F-CFC3E54C6695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5" creationId="{F9829DFA-6D91-42CE-1802-32795501ABBF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6" creationId="{7ED3ED3B-D8BA-D181-03DD-5BDDB695856C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7" creationId="{04A1A8F7-19B4-2C61-90FA-2480ED8CD1AC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8" creationId="{6FD592BB-9113-45E3-1E5A-7554F6D33BF7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19" creationId="{27CF5615-B764-9CE4-70D8-B0E25D1C6ED8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0" creationId="{DB0BCAD1-1398-579C-E7AA-56FDE2597C92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1" creationId="{87F281F1-A4D2-860A-304E-4ADD92F84156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2" creationId="{C33E91A9-D5CC-BEC0-2016-30734E57F45A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3" creationId="{434E7A16-42AE-9A69-6EE2-A53376525AB3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4" creationId="{95416B8F-8F7E-9D0C-0B5F-DF32A764D124}"/>
          </ac:picMkLst>
        </pc:picChg>
        <pc:picChg chg="add mod">
          <ac:chgData name="前原　一輝" userId="920f4adf-7172-40f9-9bc5-7401489acd67" providerId="ADAL" clId="{2A14685E-D4DF-4AE3-B130-36B7F19EBAC4}" dt="2024-06-08T01:13:49.266" v="28" actId="571"/>
          <ac:picMkLst>
            <pc:docMk/>
            <pc:sldMk cId="131696116" sldId="256"/>
            <ac:picMk id="125" creationId="{0C6BE464-7A8D-AFD6-C8E9-C0AE85853F66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26" creationId="{AD14AD56-E6AD-1451-683A-C2B482145842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27" creationId="{7047A748-D147-37F9-2721-C6BBBB6BF1AA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28" creationId="{3A040D49-150A-AA27-9533-73840A5810FC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29" creationId="{1CC65DEE-CE1B-8A0E-E6F2-BD40EB0E738F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0" creationId="{6A44A69A-1133-E90A-9587-FD9D92BE37C6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1" creationId="{5CBD2B89-00E0-7FC8-89DA-292427A659F7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2" creationId="{1E949964-CFB9-ECDC-C397-5ED0CA18E901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3" creationId="{192C8DEA-F1E0-B1B4-DFAB-F3475675C61D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4" creationId="{82B16AD8-0513-FEB2-6CBE-31069FEF5A61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5" creationId="{B432F62D-5290-7138-CDC3-58E0636890F1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6" creationId="{85CAF565-B336-D1E4-004D-9140088FB893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7" creationId="{A1EB8CCF-1C63-B569-EA7F-D9C9A95B7C0C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8" creationId="{5309E6C2-CF95-94B3-7023-CD39A45CFDE3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39" creationId="{8CF90CD1-E191-041D-D521-2F1A0454C022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0" creationId="{5FF7E0F0-ED66-CB22-27FE-4FC0A51D1C83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1" creationId="{9708DBFC-9F6C-F254-AB64-7C416A6DF1C6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2" creationId="{2C2D1A8F-EDC4-940C-2FB6-12D775F88CC1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3" creationId="{50996163-1787-FAEA-AF6F-6990603902B5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4" creationId="{80E82014-DAC0-4B45-3077-BCB7E178A8FA}"/>
          </ac:picMkLst>
        </pc:picChg>
        <pc:picChg chg="add mod">
          <ac:chgData name="前原　一輝" userId="920f4adf-7172-40f9-9bc5-7401489acd67" providerId="ADAL" clId="{2A14685E-D4DF-4AE3-B130-36B7F19EBAC4}" dt="2024-06-08T01:13:53.198" v="29" actId="571"/>
          <ac:picMkLst>
            <pc:docMk/>
            <pc:sldMk cId="131696116" sldId="256"/>
            <ac:picMk id="145" creationId="{408652F4-A511-019E-8387-3B0716A5413E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46" creationId="{BB637BBB-5A0C-4875-63F6-7B9E3E77CB80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47" creationId="{9C41EEE5-6E6F-8D1B-1E58-BC15C9B26D60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48" creationId="{8502581F-7BD8-B01F-5EA3-391B6654E33B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49" creationId="{FD612370-6A0C-FD9B-9EBA-29606CD8A3AF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0" creationId="{BBD4970E-D4FD-A866-8A3D-1EB1E17A126B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1" creationId="{F5CA496B-E920-1F4D-9298-7A475C72A65B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2" creationId="{4CBA1567-12CC-37B2-4D80-9697F8C3D6C6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3" creationId="{1BF213A0-0844-9974-D427-1E6632564402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4" creationId="{24FF27F4-7259-2FB3-18D1-D11FC15602E1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5" creationId="{B1EBCAC8-EE17-03E5-3FC8-728DFC0A4A15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6" creationId="{9F727136-A3DE-D613-4D94-FF91D0FF434C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7" creationId="{6083D02D-C833-8F72-05C4-D7CB2A4D6579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8" creationId="{745D19E0-9F0C-009D-2872-FB3A7CDE772D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59" creationId="{E8305B2E-01F7-DDAC-1321-AED6EEC8E79D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0" creationId="{F8862FDE-B9AA-EC52-E535-12D96FDAE905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1" creationId="{AE8AE0FE-10F2-FD3E-F048-D04CCEF08D90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2" creationId="{1E2D18BD-A113-62F0-8CD9-0611BECFE892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3" creationId="{ECDF7CDF-7D79-956A-FCD4-D18387AC3F10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4" creationId="{A01ED2D0-0C1C-3841-8E0B-C2E940C51802}"/>
          </ac:picMkLst>
        </pc:picChg>
        <pc:picChg chg="add mod">
          <ac:chgData name="前原　一輝" userId="920f4adf-7172-40f9-9bc5-7401489acd67" providerId="ADAL" clId="{2A14685E-D4DF-4AE3-B130-36B7F19EBAC4}" dt="2024-06-08T01:14:01.224" v="30" actId="571"/>
          <ac:picMkLst>
            <pc:docMk/>
            <pc:sldMk cId="131696116" sldId="256"/>
            <ac:picMk id="165" creationId="{977CEA02-87BF-B7CA-180F-3EC6D4697EC7}"/>
          </ac:picMkLst>
        </pc:picChg>
        <pc:picChg chg="add mod">
          <ac:chgData name="前原　一輝" userId="920f4adf-7172-40f9-9bc5-7401489acd67" providerId="ADAL" clId="{2A14685E-D4DF-4AE3-B130-36B7F19EBAC4}" dt="2024-06-08T01:14:19.262" v="32" actId="571"/>
          <ac:picMkLst>
            <pc:docMk/>
            <pc:sldMk cId="131696116" sldId="256"/>
            <ac:picMk id="166" creationId="{0FFD54F8-187D-B27A-32D3-3BBC9FF01DFF}"/>
          </ac:picMkLst>
        </pc:picChg>
        <pc:picChg chg="add mod">
          <ac:chgData name="前原　一輝" userId="920f4adf-7172-40f9-9bc5-7401489acd67" providerId="ADAL" clId="{2A14685E-D4DF-4AE3-B130-36B7F19EBAC4}" dt="2024-06-08T01:14:19.262" v="32" actId="571"/>
          <ac:picMkLst>
            <pc:docMk/>
            <pc:sldMk cId="131696116" sldId="256"/>
            <ac:picMk id="167" creationId="{48457AC4-9EDF-F6AA-506C-824ABB395DDF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68" creationId="{9E0564BA-88E0-461B-AD2A-925DB3193D47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69" creationId="{86729CD8-851C-3B1C-BC2B-9FFE4A39B324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0" creationId="{037D5671-E966-B57D-5BBE-600DF443C093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1" creationId="{FB209F56-3634-D564-5767-16EDD3670D28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2" creationId="{79DFEB7B-D868-3A65-B8CB-33F7A3184978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3" creationId="{1059A342-52A1-76C7-F95A-36549D7B7E7E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4" creationId="{C9528DA2-8A69-7FBC-2429-7E9EAAD5BE8F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5" creationId="{64E0B5F6-65BC-8C5C-9389-7620188D87E9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6" creationId="{0AF658AB-C3E9-3E1C-D6BB-CB6A35E3BFAA}"/>
          </ac:picMkLst>
        </pc:picChg>
        <pc:picChg chg="add mod">
          <ac:chgData name="前原　一輝" userId="920f4adf-7172-40f9-9bc5-7401489acd67" providerId="ADAL" clId="{2A14685E-D4DF-4AE3-B130-36B7F19EBAC4}" dt="2024-06-08T01:14:35.226" v="33" actId="571"/>
          <ac:picMkLst>
            <pc:docMk/>
            <pc:sldMk cId="131696116" sldId="256"/>
            <ac:picMk id="177" creationId="{60F583DD-35D5-ED9A-3741-F5BE593E1E70}"/>
          </ac:picMkLst>
        </pc:picChg>
        <pc:picChg chg="add mod">
          <ac:chgData name="前原　一輝" userId="920f4adf-7172-40f9-9bc5-7401489acd67" providerId="ADAL" clId="{2A14685E-D4DF-4AE3-B130-36B7F19EBAC4}" dt="2024-06-08T01:45:34.988" v="162" actId="1076"/>
          <ac:picMkLst>
            <pc:docMk/>
            <pc:sldMk cId="131696116" sldId="256"/>
            <ac:picMk id="179" creationId="{4A0E48AF-F38C-BF0F-913A-3E0A7D7A56E5}"/>
          </ac:picMkLst>
        </pc:picChg>
        <pc:picChg chg="add mod">
          <ac:chgData name="前原　一輝" userId="920f4adf-7172-40f9-9bc5-7401489acd67" providerId="ADAL" clId="{2A14685E-D4DF-4AE3-B130-36B7F19EBAC4}" dt="2024-06-08T01:21:49.177" v="118" actId="1076"/>
          <ac:picMkLst>
            <pc:docMk/>
            <pc:sldMk cId="131696116" sldId="256"/>
            <ac:picMk id="181" creationId="{00928BE5-5608-E4D9-45DC-4499BA9E7B2E}"/>
          </ac:picMkLst>
        </pc:picChg>
        <pc:picChg chg="add mod topLvl">
          <ac:chgData name="前原　一輝" userId="920f4adf-7172-40f9-9bc5-7401489acd67" providerId="ADAL" clId="{2A14685E-D4DF-4AE3-B130-36B7F19EBAC4}" dt="2024-06-08T01:47:33.964" v="195" actId="1076"/>
          <ac:picMkLst>
            <pc:docMk/>
            <pc:sldMk cId="131696116" sldId="256"/>
            <ac:picMk id="183" creationId="{36714099-8ACA-5908-D12F-E13DC552A559}"/>
          </ac:picMkLst>
        </pc:picChg>
        <pc:picChg chg="add del mod ord">
          <ac:chgData name="前原　一輝" userId="920f4adf-7172-40f9-9bc5-7401489acd67" providerId="ADAL" clId="{2A14685E-D4DF-4AE3-B130-36B7F19EBAC4}" dt="2024-06-11T08:05:18.490" v="291" actId="478"/>
          <ac:picMkLst>
            <pc:docMk/>
            <pc:sldMk cId="131696116" sldId="256"/>
            <ac:picMk id="185" creationId="{82399110-FB94-B8DF-B702-90B97A75B5E3}"/>
          </ac:picMkLst>
        </pc:picChg>
        <pc:picChg chg="add mod ord">
          <ac:chgData name="前原　一輝" userId="920f4adf-7172-40f9-9bc5-7401489acd67" providerId="ADAL" clId="{2A14685E-D4DF-4AE3-B130-36B7F19EBAC4}" dt="2024-06-08T02:17:10.066" v="224" actId="1076"/>
          <ac:picMkLst>
            <pc:docMk/>
            <pc:sldMk cId="131696116" sldId="256"/>
            <ac:picMk id="188" creationId="{FA264695-FD0B-2823-1680-AEED7A45C2CC}"/>
          </ac:picMkLst>
        </pc:picChg>
        <pc:picChg chg="add del mod">
          <ac:chgData name="前原　一輝" userId="920f4adf-7172-40f9-9bc5-7401489acd67" providerId="ADAL" clId="{2A14685E-D4DF-4AE3-B130-36B7F19EBAC4}" dt="2024-06-08T01:25:01.045" v="127" actId="478"/>
          <ac:picMkLst>
            <pc:docMk/>
            <pc:sldMk cId="131696116" sldId="256"/>
            <ac:picMk id="190" creationId="{B93B7529-2ABA-DDB0-09E3-89802E7703EE}"/>
          </ac:picMkLst>
        </pc:picChg>
        <pc:picChg chg="add mod">
          <ac:chgData name="前原　一輝" userId="920f4adf-7172-40f9-9bc5-7401489acd67" providerId="ADAL" clId="{2A14685E-D4DF-4AE3-B130-36B7F19EBAC4}" dt="2024-06-08T01:26:34.117" v="133" actId="1076"/>
          <ac:picMkLst>
            <pc:docMk/>
            <pc:sldMk cId="131696116" sldId="256"/>
            <ac:picMk id="192" creationId="{108707EC-B2E4-C409-82C9-A42E5827D50D}"/>
          </ac:picMkLst>
        </pc:picChg>
        <pc:picChg chg="add mod">
          <ac:chgData name="前原　一輝" userId="920f4adf-7172-40f9-9bc5-7401489acd67" providerId="ADAL" clId="{2A14685E-D4DF-4AE3-B130-36B7F19EBAC4}" dt="2024-06-08T01:47:14.444" v="186" actId="1076"/>
          <ac:picMkLst>
            <pc:docMk/>
            <pc:sldMk cId="131696116" sldId="256"/>
            <ac:picMk id="205" creationId="{22DC6274-EB26-A578-C08D-56B192D8760E}"/>
          </ac:picMkLst>
        </pc:picChg>
        <pc:picChg chg="add del mod">
          <ac:chgData name="前原　一輝" userId="920f4adf-7172-40f9-9bc5-7401489acd67" providerId="ADAL" clId="{2A14685E-D4DF-4AE3-B130-36B7F19EBAC4}" dt="2024-06-08T02:17:18.479" v="230" actId="478"/>
          <ac:picMkLst>
            <pc:docMk/>
            <pc:sldMk cId="131696116" sldId="256"/>
            <ac:picMk id="216" creationId="{E95BB1E2-4DC9-BA23-C6A9-5D91469EFFE0}"/>
          </ac:picMkLst>
        </pc:picChg>
        <pc:picChg chg="add mod">
          <ac:chgData name="前原　一輝" userId="920f4adf-7172-40f9-9bc5-7401489acd67" providerId="ADAL" clId="{2A14685E-D4DF-4AE3-B130-36B7F19EBAC4}" dt="2024-06-08T02:17:11.387" v="228" actId="571"/>
          <ac:picMkLst>
            <pc:docMk/>
            <pc:sldMk cId="131696116" sldId="256"/>
            <ac:picMk id="217" creationId="{C1A8E8EC-0E00-46D3-E75A-2329E09AF60C}"/>
          </ac:picMkLst>
        </pc:picChg>
        <pc:picChg chg="add mod">
          <ac:chgData name="前原　一輝" userId="920f4adf-7172-40f9-9bc5-7401489acd67" providerId="ADAL" clId="{2A14685E-D4DF-4AE3-B130-36B7F19EBAC4}" dt="2024-06-08T02:17:10.258" v="225" actId="571"/>
          <ac:picMkLst>
            <pc:docMk/>
            <pc:sldMk cId="131696116" sldId="256"/>
            <ac:picMk id="218" creationId="{8CE8F88D-0320-E2D7-2E14-7BDE3D0E4F88}"/>
          </ac:picMkLst>
        </pc:picChg>
        <pc:picChg chg="add mod">
          <ac:chgData name="前原　一輝" userId="920f4adf-7172-40f9-9bc5-7401489acd67" providerId="ADAL" clId="{2A14685E-D4DF-4AE3-B130-36B7F19EBAC4}" dt="2024-06-08T02:17:10.258" v="225" actId="571"/>
          <ac:picMkLst>
            <pc:docMk/>
            <pc:sldMk cId="131696116" sldId="256"/>
            <ac:picMk id="219" creationId="{5E94E6F0-37BE-E1EE-4BB4-CBF5629E187A}"/>
          </ac:picMkLst>
        </pc:picChg>
        <pc:picChg chg="add del mod">
          <ac:chgData name="前原　一輝" userId="920f4adf-7172-40f9-9bc5-7401489acd67" providerId="ADAL" clId="{2A14685E-D4DF-4AE3-B130-36B7F19EBAC4}" dt="2024-06-08T02:16:50.662" v="219" actId="571"/>
          <ac:picMkLst>
            <pc:docMk/>
            <pc:sldMk cId="131696116" sldId="256"/>
            <ac:picMk id="220" creationId="{F66B3405-BCD2-E00B-8369-D2BB4EB7E479}"/>
          </ac:picMkLst>
        </pc:picChg>
        <pc:picChg chg="add del mod">
          <ac:chgData name="前原　一輝" userId="920f4adf-7172-40f9-9bc5-7401489acd67" providerId="ADAL" clId="{2A14685E-D4DF-4AE3-B130-36B7F19EBAC4}" dt="2024-06-08T02:16:50.662" v="219" actId="571"/>
          <ac:picMkLst>
            <pc:docMk/>
            <pc:sldMk cId="131696116" sldId="256"/>
            <ac:picMk id="221" creationId="{62764302-1BD0-E153-8984-30BA7FB5FE31}"/>
          </ac:picMkLst>
        </pc:picChg>
        <pc:picChg chg="add del mod">
          <ac:chgData name="前原　一輝" userId="920f4adf-7172-40f9-9bc5-7401489acd67" providerId="ADAL" clId="{2A14685E-D4DF-4AE3-B130-36B7F19EBAC4}" dt="2024-06-08T02:16:50.662" v="219" actId="571"/>
          <ac:picMkLst>
            <pc:docMk/>
            <pc:sldMk cId="131696116" sldId="256"/>
            <ac:picMk id="222" creationId="{C95CED54-AC25-C56A-4A54-81D5D5213B4F}"/>
          </ac:picMkLst>
        </pc:picChg>
        <pc:picChg chg="add del mod">
          <ac:chgData name="前原　一輝" userId="920f4adf-7172-40f9-9bc5-7401489acd67" providerId="ADAL" clId="{2A14685E-D4DF-4AE3-B130-36B7F19EBAC4}" dt="2024-06-08T02:16:50.662" v="219" actId="571"/>
          <ac:picMkLst>
            <pc:docMk/>
            <pc:sldMk cId="131696116" sldId="256"/>
            <ac:picMk id="223" creationId="{A4242AAA-A76A-0F3F-7047-CCA4F79E3B62}"/>
          </ac:picMkLst>
        </pc:picChg>
        <pc:picChg chg="add del mod">
          <ac:chgData name="前原　一輝" userId="920f4adf-7172-40f9-9bc5-7401489acd67" providerId="ADAL" clId="{2A14685E-D4DF-4AE3-B130-36B7F19EBAC4}" dt="2024-06-08T02:16:50.662" v="219" actId="571"/>
          <ac:picMkLst>
            <pc:docMk/>
            <pc:sldMk cId="131696116" sldId="256"/>
            <ac:picMk id="224" creationId="{7884F466-2805-79BB-57DD-4EC4B872F472}"/>
          </ac:picMkLst>
        </pc:picChg>
        <pc:picChg chg="add del mod">
          <ac:chgData name="前原　一輝" userId="920f4adf-7172-40f9-9bc5-7401489acd67" providerId="ADAL" clId="{2A14685E-D4DF-4AE3-B130-36B7F19EBAC4}" dt="2024-06-08T02:17:09.885" v="223" actId="571"/>
          <ac:picMkLst>
            <pc:docMk/>
            <pc:sldMk cId="131696116" sldId="256"/>
            <ac:picMk id="225" creationId="{37D1F3E4-A5FD-27D3-9815-64528A1BA1A5}"/>
          </ac:picMkLst>
        </pc:picChg>
        <pc:picChg chg="add mod">
          <ac:chgData name="前原　一輝" userId="920f4adf-7172-40f9-9bc5-7401489acd67" providerId="ADAL" clId="{2A14685E-D4DF-4AE3-B130-36B7F19EBAC4}" dt="2024-06-08T02:17:09.885" v="223" actId="571"/>
          <ac:picMkLst>
            <pc:docMk/>
            <pc:sldMk cId="131696116" sldId="256"/>
            <ac:picMk id="226" creationId="{020142F9-ED0C-484E-0F7C-E6C2200F9C36}"/>
          </ac:picMkLst>
        </pc:picChg>
        <pc:picChg chg="add mod">
          <ac:chgData name="前原　一輝" userId="920f4adf-7172-40f9-9bc5-7401489acd67" providerId="ADAL" clId="{2A14685E-D4DF-4AE3-B130-36B7F19EBAC4}" dt="2024-06-08T02:17:09.885" v="223" actId="571"/>
          <ac:picMkLst>
            <pc:docMk/>
            <pc:sldMk cId="131696116" sldId="256"/>
            <ac:picMk id="227" creationId="{A6625746-56FB-5C5C-3D8B-D41B926400A4}"/>
          </ac:picMkLst>
        </pc:picChg>
        <pc:picChg chg="add mod">
          <ac:chgData name="前原　一輝" userId="920f4adf-7172-40f9-9bc5-7401489acd67" providerId="ADAL" clId="{2A14685E-D4DF-4AE3-B130-36B7F19EBAC4}" dt="2024-06-08T02:17:09.885" v="223" actId="571"/>
          <ac:picMkLst>
            <pc:docMk/>
            <pc:sldMk cId="131696116" sldId="256"/>
            <ac:picMk id="228" creationId="{1BEFDA6D-2E0F-9F92-600E-A5E366717370}"/>
          </ac:picMkLst>
        </pc:picChg>
        <pc:picChg chg="add mod">
          <ac:chgData name="前原　一輝" userId="920f4adf-7172-40f9-9bc5-7401489acd67" providerId="ADAL" clId="{2A14685E-D4DF-4AE3-B130-36B7F19EBAC4}" dt="2024-06-08T02:17:09.885" v="223" actId="571"/>
          <ac:picMkLst>
            <pc:docMk/>
            <pc:sldMk cId="131696116" sldId="256"/>
            <ac:picMk id="229" creationId="{2B4214B6-3283-5460-6C93-80D47EADB098}"/>
          </ac:picMkLst>
        </pc:picChg>
      </pc:sldChg>
      <pc:sldChg chg="add del">
        <pc:chgData name="前原　一輝" userId="920f4adf-7172-40f9-9bc5-7401489acd67" providerId="ADAL" clId="{2A14685E-D4DF-4AE3-B130-36B7F19EBAC4}" dt="2024-06-08T01:31:10.490" v="159" actId="47"/>
        <pc:sldMkLst>
          <pc:docMk/>
          <pc:sldMk cId="3399562622" sldId="257"/>
        </pc:sldMkLst>
      </pc:sldChg>
      <pc:sldChg chg="modSp add ord">
        <pc:chgData name="前原　一輝" userId="920f4adf-7172-40f9-9bc5-7401489acd67" providerId="ADAL" clId="{2A14685E-D4DF-4AE3-B130-36B7F19EBAC4}" dt="2024-06-11T07:38:53.450" v="242"/>
        <pc:sldMkLst>
          <pc:docMk/>
          <pc:sldMk cId="3431401248" sldId="257"/>
        </pc:sldMkLst>
        <pc:picChg chg="mod">
          <ac:chgData name="前原　一輝" userId="920f4adf-7172-40f9-9bc5-7401489acd67" providerId="ADAL" clId="{2A14685E-D4DF-4AE3-B130-36B7F19EBAC4}" dt="2024-06-08T02:18:17.652" v="232" actId="14826"/>
          <ac:picMkLst>
            <pc:docMk/>
            <pc:sldMk cId="3431401248" sldId="257"/>
            <ac:picMk id="205" creationId="{22DC6274-EB26-A578-C08D-56B192D8760E}"/>
          </ac:picMkLst>
        </pc:picChg>
      </pc:sldChg>
      <pc:sldChg chg="modSp add mod modShow">
        <pc:chgData name="前原　一輝" userId="920f4adf-7172-40f9-9bc5-7401489acd67" providerId="ADAL" clId="{2A14685E-D4DF-4AE3-B130-36B7F19EBAC4}" dt="2024-06-11T07:45:42.523" v="243" actId="14826"/>
        <pc:sldMkLst>
          <pc:docMk/>
          <pc:sldMk cId="3763010711" sldId="258"/>
        </pc:sldMkLst>
        <pc:picChg chg="mod">
          <ac:chgData name="前原　一輝" userId="920f4adf-7172-40f9-9bc5-7401489acd67" providerId="ADAL" clId="{2A14685E-D4DF-4AE3-B130-36B7F19EBAC4}" dt="2024-06-11T07:45:42.523" v="243" actId="14826"/>
          <ac:picMkLst>
            <pc:docMk/>
            <pc:sldMk cId="3763010711" sldId="258"/>
            <ac:picMk id="183" creationId="{36714099-8ACA-5908-D12F-E13DC552A559}"/>
          </ac:picMkLst>
        </pc:picChg>
      </pc:sldChg>
      <pc:sldChg chg="modSp add del mod">
        <pc:chgData name="前原　一輝" userId="920f4adf-7172-40f9-9bc5-7401489acd67" providerId="ADAL" clId="{2A14685E-D4DF-4AE3-B130-36B7F19EBAC4}" dt="2024-06-11T07:38:36.123" v="237" actId="47"/>
        <pc:sldMkLst>
          <pc:docMk/>
          <pc:sldMk cId="3927715520" sldId="258"/>
        </pc:sldMkLst>
        <pc:picChg chg="mod">
          <ac:chgData name="前原　一輝" userId="920f4adf-7172-40f9-9bc5-7401489acd67" providerId="ADAL" clId="{2A14685E-D4DF-4AE3-B130-36B7F19EBAC4}" dt="2024-06-11T07:38:22.585" v="235" actId="1076"/>
          <ac:picMkLst>
            <pc:docMk/>
            <pc:sldMk cId="3927715520" sldId="258"/>
            <ac:picMk id="205" creationId="{22DC6274-EB26-A578-C08D-56B192D8760E}"/>
          </ac:picMkLst>
        </pc:picChg>
      </pc:sldChg>
      <pc:sldChg chg="modSp add">
        <pc:chgData name="前原　一輝" userId="920f4adf-7172-40f9-9bc5-7401489acd67" providerId="ADAL" clId="{2A14685E-D4DF-4AE3-B130-36B7F19EBAC4}" dt="2024-06-11T07:46:04.348" v="244" actId="14826"/>
        <pc:sldMkLst>
          <pc:docMk/>
          <pc:sldMk cId="3538644424" sldId="259"/>
        </pc:sldMkLst>
        <pc:picChg chg="mod">
          <ac:chgData name="前原　一輝" userId="920f4adf-7172-40f9-9bc5-7401489acd67" providerId="ADAL" clId="{2A14685E-D4DF-4AE3-B130-36B7F19EBAC4}" dt="2024-06-11T07:46:04.348" v="244" actId="14826"/>
          <ac:picMkLst>
            <pc:docMk/>
            <pc:sldMk cId="3538644424" sldId="259"/>
            <ac:picMk id="181" creationId="{00928BE5-5608-E4D9-45DC-4499BA9E7B2E}"/>
          </ac:picMkLst>
        </pc:picChg>
      </pc:sldChg>
      <pc:sldChg chg="modSp add">
        <pc:chgData name="前原　一輝" userId="920f4adf-7172-40f9-9bc5-7401489acd67" providerId="ADAL" clId="{2A14685E-D4DF-4AE3-B130-36B7F19EBAC4}" dt="2024-06-11T07:46:45.357" v="248" actId="14826"/>
        <pc:sldMkLst>
          <pc:docMk/>
          <pc:sldMk cId="826670234" sldId="260"/>
        </pc:sldMkLst>
        <pc:picChg chg="mod">
          <ac:chgData name="前原　一輝" userId="920f4adf-7172-40f9-9bc5-7401489acd67" providerId="ADAL" clId="{2A14685E-D4DF-4AE3-B130-36B7F19EBAC4}" dt="2024-06-11T07:46:45.357" v="248" actId="14826"/>
          <ac:picMkLst>
            <pc:docMk/>
            <pc:sldMk cId="826670234" sldId="260"/>
            <ac:picMk id="179" creationId="{4A0E48AF-F38C-BF0F-913A-3E0A7D7A56E5}"/>
          </ac:picMkLst>
        </pc:picChg>
      </pc:sldChg>
      <pc:sldChg chg="modSp add del mod">
        <pc:chgData name="前原　一輝" userId="920f4adf-7172-40f9-9bc5-7401489acd67" providerId="ADAL" clId="{2A14685E-D4DF-4AE3-B130-36B7F19EBAC4}" dt="2024-06-11T08:01:31.077" v="277" actId="14826"/>
        <pc:sldMkLst>
          <pc:docMk/>
          <pc:sldMk cId="1626315745" sldId="261"/>
        </pc:sldMkLst>
        <pc:picChg chg="mod">
          <ac:chgData name="前原　一輝" userId="920f4adf-7172-40f9-9bc5-7401489acd67" providerId="ADAL" clId="{2A14685E-D4DF-4AE3-B130-36B7F19EBAC4}" dt="2024-06-11T08:01:31.077" v="277" actId="14826"/>
          <ac:picMkLst>
            <pc:docMk/>
            <pc:sldMk cId="1626315745" sldId="261"/>
            <ac:picMk id="179" creationId="{4A0E48AF-F38C-BF0F-913A-3E0A7D7A56E5}"/>
          </ac:picMkLst>
        </pc:picChg>
        <pc:picChg chg="mod">
          <ac:chgData name="前原　一輝" userId="920f4adf-7172-40f9-9bc5-7401489acd67" providerId="ADAL" clId="{2A14685E-D4DF-4AE3-B130-36B7F19EBAC4}" dt="2024-06-11T07:49:14.101" v="257" actId="197"/>
          <ac:picMkLst>
            <pc:docMk/>
            <pc:sldMk cId="1626315745" sldId="261"/>
            <ac:picMk id="192" creationId="{108707EC-B2E4-C409-82C9-A42E5827D50D}"/>
          </ac:picMkLst>
        </pc:picChg>
      </pc:sldChg>
      <pc:sldChg chg="modSp add ord">
        <pc:chgData name="前原　一輝" userId="920f4adf-7172-40f9-9bc5-7401489acd67" providerId="ADAL" clId="{2A14685E-D4DF-4AE3-B130-36B7F19EBAC4}" dt="2024-06-11T08:01:41.936" v="280" actId="14826"/>
        <pc:sldMkLst>
          <pc:docMk/>
          <pc:sldMk cId="249430362" sldId="262"/>
        </pc:sldMkLst>
        <pc:picChg chg="mod">
          <ac:chgData name="前原　一輝" userId="920f4adf-7172-40f9-9bc5-7401489acd67" providerId="ADAL" clId="{2A14685E-D4DF-4AE3-B130-36B7F19EBAC4}" dt="2024-06-11T08:01:41.936" v="280" actId="14826"/>
          <ac:picMkLst>
            <pc:docMk/>
            <pc:sldMk cId="249430362" sldId="262"/>
            <ac:picMk id="179" creationId="{4A0E48AF-F38C-BF0F-913A-3E0A7D7A56E5}"/>
          </ac:picMkLst>
        </pc:picChg>
        <pc:picChg chg="mod">
          <ac:chgData name="前原　一輝" userId="920f4adf-7172-40f9-9bc5-7401489acd67" providerId="ADAL" clId="{2A14685E-D4DF-4AE3-B130-36B7F19EBAC4}" dt="2024-06-11T07:57:39.436" v="259" actId="14826"/>
          <ac:picMkLst>
            <pc:docMk/>
            <pc:sldMk cId="249430362" sldId="262"/>
            <ac:picMk id="192" creationId="{108707EC-B2E4-C409-82C9-A42E5827D50D}"/>
          </ac:picMkLst>
        </pc:picChg>
      </pc:sldChg>
      <pc:sldChg chg="addSp modSp add mod">
        <pc:chgData name="前原　一輝" userId="920f4adf-7172-40f9-9bc5-7401489acd67" providerId="ADAL" clId="{2A14685E-D4DF-4AE3-B130-36B7F19EBAC4}" dt="2024-06-11T08:00:53.227" v="276" actId="14100"/>
        <pc:sldMkLst>
          <pc:docMk/>
          <pc:sldMk cId="2895340877" sldId="263"/>
        </pc:sldMkLst>
        <pc:picChg chg="add mod">
          <ac:chgData name="前原　一輝" userId="920f4adf-7172-40f9-9bc5-7401489acd67" providerId="ADAL" clId="{2A14685E-D4DF-4AE3-B130-36B7F19EBAC4}" dt="2024-06-11T08:00:53.227" v="276" actId="14100"/>
          <ac:picMkLst>
            <pc:docMk/>
            <pc:sldMk cId="2895340877" sldId="263"/>
            <ac:picMk id="3" creationId="{9323EFF9-17B5-FA19-023C-72857AC2660D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04:27.739" v="288" actId="14826"/>
        <pc:sldMkLst>
          <pc:docMk/>
          <pc:sldMk cId="2774085760" sldId="264"/>
        </pc:sldMkLst>
        <pc:picChg chg="add del mod">
          <ac:chgData name="前原　一輝" userId="920f4adf-7172-40f9-9bc5-7401489acd67" providerId="ADAL" clId="{2A14685E-D4DF-4AE3-B130-36B7F19EBAC4}" dt="2024-06-11T08:04:27.739" v="288" actId="14826"/>
          <ac:picMkLst>
            <pc:docMk/>
            <pc:sldMk cId="2774085760" sldId="264"/>
            <ac:picMk id="185" creationId="{82399110-FB94-B8DF-B702-90B97A75B5E3}"/>
          </ac:picMkLst>
        </pc:picChg>
      </pc:sldChg>
      <pc:sldChg chg="delSp add mod">
        <pc:chgData name="前原　一輝" userId="920f4adf-7172-40f9-9bc5-7401489acd67" providerId="ADAL" clId="{2A14685E-D4DF-4AE3-B130-36B7F19EBAC4}" dt="2024-06-11T08:06:18.757" v="292" actId="478"/>
        <pc:sldMkLst>
          <pc:docMk/>
          <pc:sldMk cId="3017635274" sldId="265"/>
        </pc:sldMkLst>
        <pc:picChg chg="del">
          <ac:chgData name="前原　一輝" userId="920f4adf-7172-40f9-9bc5-7401489acd67" providerId="ADAL" clId="{2A14685E-D4DF-4AE3-B130-36B7F19EBAC4}" dt="2024-06-11T08:06:18.757" v="292" actId="478"/>
          <ac:picMkLst>
            <pc:docMk/>
            <pc:sldMk cId="3017635274" sldId="265"/>
            <ac:picMk id="185" creationId="{82399110-FB94-B8DF-B702-90B97A75B5E3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10:59.880" v="302" actId="1076"/>
        <pc:sldMkLst>
          <pc:docMk/>
          <pc:sldMk cId="3499631367" sldId="266"/>
        </pc:sldMkLst>
        <pc:picChg chg="add del mod">
          <ac:chgData name="前原　一輝" userId="920f4adf-7172-40f9-9bc5-7401489acd67" providerId="ADAL" clId="{2A14685E-D4DF-4AE3-B130-36B7F19EBAC4}" dt="2024-06-11T08:09:42.132" v="297" actId="478"/>
          <ac:picMkLst>
            <pc:docMk/>
            <pc:sldMk cId="3499631367" sldId="266"/>
            <ac:picMk id="3" creationId="{43387CFE-0C08-6100-F5BD-D17CE05C9407}"/>
          </ac:picMkLst>
        </pc:picChg>
        <pc:picChg chg="add mod">
          <ac:chgData name="前原　一輝" userId="920f4adf-7172-40f9-9bc5-7401489acd67" providerId="ADAL" clId="{2A14685E-D4DF-4AE3-B130-36B7F19EBAC4}" dt="2024-06-11T08:10:59.880" v="302" actId="1076"/>
          <ac:picMkLst>
            <pc:docMk/>
            <pc:sldMk cId="3499631367" sldId="266"/>
            <ac:picMk id="6" creationId="{F506751E-9766-FEE5-989B-479460444964}"/>
          </ac:picMkLst>
        </pc:picChg>
      </pc:sldChg>
      <pc:sldChg chg="addSp modSp add mod">
        <pc:chgData name="前原　一輝" userId="920f4adf-7172-40f9-9bc5-7401489acd67" providerId="ADAL" clId="{2A14685E-D4DF-4AE3-B130-36B7F19EBAC4}" dt="2024-06-11T08:17:07.557" v="350" actId="171"/>
        <pc:sldMkLst>
          <pc:docMk/>
          <pc:sldMk cId="138620337" sldId="267"/>
        </pc:sldMkLst>
        <pc:picChg chg="add mod ord modCrop">
          <ac:chgData name="前原　一輝" userId="920f4adf-7172-40f9-9bc5-7401489acd67" providerId="ADAL" clId="{2A14685E-D4DF-4AE3-B130-36B7F19EBAC4}" dt="2024-06-11T08:17:07.557" v="350" actId="171"/>
          <ac:picMkLst>
            <pc:docMk/>
            <pc:sldMk cId="138620337" sldId="267"/>
            <ac:picMk id="3" creationId="{3290CD4D-D804-A9E1-0641-3A06E40EBDF4}"/>
          </ac:picMkLst>
        </pc:picChg>
        <pc:picChg chg="mod">
          <ac:chgData name="前原　一輝" userId="920f4adf-7172-40f9-9bc5-7401489acd67" providerId="ADAL" clId="{2A14685E-D4DF-4AE3-B130-36B7F19EBAC4}" dt="2024-06-11T08:16:06.901" v="331" actId="1076"/>
          <ac:picMkLst>
            <pc:docMk/>
            <pc:sldMk cId="138620337" sldId="267"/>
            <ac:picMk id="185" creationId="{82399110-FB94-B8DF-B702-90B97A75B5E3}"/>
          </ac:picMkLst>
        </pc:picChg>
      </pc:sldChg>
      <pc:sldChg chg="add del">
        <pc:chgData name="前原　一輝" userId="920f4adf-7172-40f9-9bc5-7401489acd67" providerId="ADAL" clId="{2A14685E-D4DF-4AE3-B130-36B7F19EBAC4}" dt="2024-06-11T08:11:09.052" v="304"/>
        <pc:sldMkLst>
          <pc:docMk/>
          <pc:sldMk cId="690140759" sldId="267"/>
        </pc:sldMkLst>
      </pc:sldChg>
      <pc:sldChg chg="add del">
        <pc:chgData name="前原　一輝" userId="920f4adf-7172-40f9-9bc5-7401489acd67" providerId="ADAL" clId="{2A14685E-D4DF-4AE3-B130-36B7F19EBAC4}" dt="2024-06-11T08:11:30.140" v="308"/>
        <pc:sldMkLst>
          <pc:docMk/>
          <pc:sldMk cId="2061589908" sldId="268"/>
        </pc:sldMkLst>
      </pc:sldChg>
      <pc:sldChg chg="delSp add mod">
        <pc:chgData name="前原　一輝" userId="920f4adf-7172-40f9-9bc5-7401489acd67" providerId="ADAL" clId="{2A14685E-D4DF-4AE3-B130-36B7F19EBAC4}" dt="2024-06-11T08:18:03.009" v="353" actId="478"/>
        <pc:sldMkLst>
          <pc:docMk/>
          <pc:sldMk cId="4063232016" sldId="268"/>
        </pc:sldMkLst>
        <pc:grpChg chg="del">
          <ac:chgData name="前原　一輝" userId="920f4adf-7172-40f9-9bc5-7401489acd67" providerId="ADAL" clId="{2A14685E-D4DF-4AE3-B130-36B7F19EBAC4}" dt="2024-06-11T08:18:03.009" v="353" actId="478"/>
          <ac:grpSpMkLst>
            <pc:docMk/>
            <pc:sldMk cId="4063232016" sldId="268"/>
            <ac:grpSpMk id="196" creationId="{1608393A-56A6-309D-8924-723F5CB9FFEF}"/>
          </ac:grpSpMkLst>
        </pc:grpChg>
        <pc:grpChg chg="del">
          <ac:chgData name="前原　一輝" userId="920f4adf-7172-40f9-9bc5-7401489acd67" providerId="ADAL" clId="{2A14685E-D4DF-4AE3-B130-36B7F19EBAC4}" dt="2024-06-11T08:17:57.560" v="351" actId="478"/>
          <ac:grpSpMkLst>
            <pc:docMk/>
            <pc:sldMk cId="4063232016" sldId="268"/>
            <ac:grpSpMk id="209" creationId="{B979FCFB-891A-3857-6CA5-71A2FB4F4B74}"/>
          </ac:grpSpMkLst>
        </pc:grpChg>
        <pc:grpChg chg="del">
          <ac:chgData name="前原　一輝" userId="920f4adf-7172-40f9-9bc5-7401489acd67" providerId="ADAL" clId="{2A14685E-D4DF-4AE3-B130-36B7F19EBAC4}" dt="2024-06-11T08:18:01.125" v="352" actId="478"/>
          <ac:grpSpMkLst>
            <pc:docMk/>
            <pc:sldMk cId="4063232016" sldId="268"/>
            <ac:grpSpMk id="212" creationId="{3D5B535D-771F-4AEB-57DB-B6D59A9F1427}"/>
          </ac:grpSpMkLst>
        </pc:grpChg>
      </pc:sldChg>
      <pc:sldChg chg="add del">
        <pc:chgData name="前原　一輝" userId="920f4adf-7172-40f9-9bc5-7401489acd67" providerId="ADAL" clId="{2A14685E-D4DF-4AE3-B130-36B7F19EBAC4}" dt="2024-06-11T08:11:37.333" v="314"/>
        <pc:sldMkLst>
          <pc:docMk/>
          <pc:sldMk cId="4089275777" sldId="268"/>
        </pc:sldMkLst>
      </pc:sldChg>
      <pc:sldChg chg="modSp add mod">
        <pc:chgData name="前原　一輝" userId="920f4adf-7172-40f9-9bc5-7401489acd67" providerId="ADAL" clId="{2A14685E-D4DF-4AE3-B130-36B7F19EBAC4}" dt="2024-06-11T08:20:07.744" v="360"/>
        <pc:sldMkLst>
          <pc:docMk/>
          <pc:sldMk cId="1387310024" sldId="269"/>
        </pc:sldMkLst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194" creationId="{93FFFBC9-9E83-F7C4-C0EC-35C91BD119BE}"/>
          </ac:spMkLst>
        </pc:spChg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195" creationId="{8FA911AC-FC75-BB72-A62C-E7B4595F12C5}"/>
          </ac:spMkLst>
        </pc:spChg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210" creationId="{129A3E3D-C9E3-CE77-F6C3-35D7B149A85D}"/>
          </ac:spMkLst>
        </pc:spChg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211" creationId="{19008AA0-CD43-BA02-2449-21AC63A15359}"/>
          </ac:spMkLst>
        </pc:spChg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213" creationId="{5880A26A-F3F8-293F-0D8C-B4A32E94E2E4}"/>
          </ac:spMkLst>
        </pc:spChg>
        <pc:spChg chg="mod">
          <ac:chgData name="前原　一輝" userId="920f4adf-7172-40f9-9bc5-7401489acd67" providerId="ADAL" clId="{2A14685E-D4DF-4AE3-B130-36B7F19EBAC4}" dt="2024-06-11T08:19:11.756" v="359" actId="207"/>
          <ac:spMkLst>
            <pc:docMk/>
            <pc:sldMk cId="1387310024" sldId="269"/>
            <ac:spMk id="214" creationId="{B0B213E3-DCA0-556D-F6B2-26DA346BE596}"/>
          </ac:spMkLst>
        </pc:spChg>
        <pc:grpChg chg="mod">
          <ac:chgData name="前原　一輝" userId="920f4adf-7172-40f9-9bc5-7401489acd67" providerId="ADAL" clId="{2A14685E-D4DF-4AE3-B130-36B7F19EBAC4}" dt="2024-06-11T08:19:11.756" v="359" actId="207"/>
          <ac:grpSpMkLst>
            <pc:docMk/>
            <pc:sldMk cId="1387310024" sldId="269"/>
            <ac:grpSpMk id="196" creationId="{1608393A-56A6-309D-8924-723F5CB9FFEF}"/>
          </ac:grpSpMkLst>
        </pc:grpChg>
        <pc:grpChg chg="mod">
          <ac:chgData name="前原　一輝" userId="920f4adf-7172-40f9-9bc5-7401489acd67" providerId="ADAL" clId="{2A14685E-D4DF-4AE3-B130-36B7F19EBAC4}" dt="2024-06-11T08:19:11.756" v="359" actId="207"/>
          <ac:grpSpMkLst>
            <pc:docMk/>
            <pc:sldMk cId="1387310024" sldId="269"/>
            <ac:grpSpMk id="209" creationId="{B979FCFB-891A-3857-6CA5-71A2FB4F4B74}"/>
          </ac:grpSpMkLst>
        </pc:grpChg>
        <pc:grpChg chg="mod">
          <ac:chgData name="前原　一輝" userId="920f4adf-7172-40f9-9bc5-7401489acd67" providerId="ADAL" clId="{2A14685E-D4DF-4AE3-B130-36B7F19EBAC4}" dt="2024-06-11T08:19:11.756" v="359" actId="207"/>
          <ac:grpSpMkLst>
            <pc:docMk/>
            <pc:sldMk cId="1387310024" sldId="269"/>
            <ac:grpSpMk id="212" creationId="{3D5B535D-771F-4AEB-57DB-B6D59A9F1427}"/>
          </ac:grpSpMkLst>
        </pc:grpChg>
        <pc:picChg chg="mod">
          <ac:chgData name="前原　一輝" userId="920f4adf-7172-40f9-9bc5-7401489acd67" providerId="ADAL" clId="{2A14685E-D4DF-4AE3-B130-36B7F19EBAC4}" dt="2024-06-11T08:20:07.744" v="360"/>
          <ac:picMkLst>
            <pc:docMk/>
            <pc:sldMk cId="1387310024" sldId="269"/>
            <ac:picMk id="192" creationId="{108707EC-B2E4-C409-82C9-A42E5827D50D}"/>
          </ac:picMkLst>
        </pc:picChg>
      </pc:sldChg>
      <pc:sldChg chg="add del">
        <pc:chgData name="前原　一輝" userId="920f4adf-7172-40f9-9bc5-7401489acd67" providerId="ADAL" clId="{2A14685E-D4DF-4AE3-B130-36B7F19EBAC4}" dt="2024-06-11T08:11:36.258" v="313"/>
        <pc:sldMkLst>
          <pc:docMk/>
          <pc:sldMk cId="2805792583" sldId="269"/>
        </pc:sldMkLst>
      </pc:sldChg>
      <pc:sldChg chg="add del">
        <pc:chgData name="前原　一輝" userId="920f4adf-7172-40f9-9bc5-7401489acd67" providerId="ADAL" clId="{2A14685E-D4DF-4AE3-B130-36B7F19EBAC4}" dt="2024-06-11T08:11:35.830" v="312"/>
        <pc:sldMkLst>
          <pc:docMk/>
          <pc:sldMk cId="1577959831" sldId="270"/>
        </pc:sldMkLst>
      </pc:sldChg>
      <pc:sldChg chg="modSp add">
        <pc:chgData name="前原　一輝" userId="920f4adf-7172-40f9-9bc5-7401489acd67" providerId="ADAL" clId="{2A14685E-D4DF-4AE3-B130-36B7F19EBAC4}" dt="2024-06-11T08:20:46.341" v="361"/>
        <pc:sldMkLst>
          <pc:docMk/>
          <pc:sldMk cId="1884043760" sldId="270"/>
        </pc:sldMkLst>
        <pc:picChg chg="mod">
          <ac:chgData name="前原　一輝" userId="920f4adf-7172-40f9-9bc5-7401489acd67" providerId="ADAL" clId="{2A14685E-D4DF-4AE3-B130-36B7F19EBAC4}" dt="2024-06-11T08:20:46.341" v="361"/>
          <ac:picMkLst>
            <pc:docMk/>
            <pc:sldMk cId="1884043760" sldId="270"/>
            <ac:picMk id="192" creationId="{108707EC-B2E4-C409-82C9-A42E5827D50D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22:12.121" v="364" actId="1076"/>
        <pc:sldMkLst>
          <pc:docMk/>
          <pc:sldMk cId="2019170119" sldId="271"/>
        </pc:sldMkLst>
        <pc:picChg chg="add mod">
          <ac:chgData name="前原　一輝" userId="920f4adf-7172-40f9-9bc5-7401489acd67" providerId="ADAL" clId="{2A14685E-D4DF-4AE3-B130-36B7F19EBAC4}" dt="2024-06-11T08:22:12.121" v="364" actId="1076"/>
          <ac:picMkLst>
            <pc:docMk/>
            <pc:sldMk cId="2019170119" sldId="271"/>
            <ac:picMk id="2" creationId="{F008C116-9636-B818-49DB-95C99434CAEE}"/>
          </ac:picMkLst>
        </pc:picChg>
        <pc:picChg chg="del">
          <ac:chgData name="前原　一輝" userId="920f4adf-7172-40f9-9bc5-7401489acd67" providerId="ADAL" clId="{2A14685E-D4DF-4AE3-B130-36B7F19EBAC4}" dt="2024-06-11T08:21:51.005" v="362" actId="478"/>
          <ac:picMkLst>
            <pc:docMk/>
            <pc:sldMk cId="2019170119" sldId="271"/>
            <ac:picMk id="181" creationId="{00928BE5-5608-E4D9-45DC-4499BA9E7B2E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24:16.023" v="372"/>
        <pc:sldMkLst>
          <pc:docMk/>
          <pc:sldMk cId="3803451578" sldId="272"/>
        </pc:sldMkLst>
        <pc:spChg chg="add 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3" creationId="{74588266-8E97-3854-6352-8BDCED5B0902}"/>
          </ac:spMkLst>
        </pc:spChg>
        <pc:spChg chg="add 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178" creationId="{64B129B3-D88B-0841-3C99-0F63F92709E6}"/>
          </ac:spMkLst>
        </pc:spChg>
        <pc:spChg chg="add del">
          <ac:chgData name="前原　一輝" userId="920f4adf-7172-40f9-9bc5-7401489acd67" providerId="ADAL" clId="{2A14685E-D4DF-4AE3-B130-36B7F19EBAC4}" dt="2024-06-11T08:24:01.464" v="369" actId="478"/>
          <ac:spMkLst>
            <pc:docMk/>
            <pc:sldMk cId="3803451578" sldId="272"/>
            <ac:spMk id="186" creationId="{0D138352-1063-5184-6052-8B8638EFE2AC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187" creationId="{CCEEEBC5-9E82-E091-B328-F90F03136828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189" creationId="{62DC068A-CEF0-4C94-9CE2-C1613D326180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191" creationId="{5F950C80-A6FF-6D87-E4A4-59A3F093FD8D}"/>
          </ac:spMkLst>
        </pc:spChg>
        <pc:spChg chg="add del">
          <ac:chgData name="前原　一輝" userId="920f4adf-7172-40f9-9bc5-7401489acd67" providerId="ADAL" clId="{2A14685E-D4DF-4AE3-B130-36B7F19EBAC4}" dt="2024-06-11T08:24:01.464" v="369" actId="478"/>
          <ac:spMkLst>
            <pc:docMk/>
            <pc:sldMk cId="3803451578" sldId="272"/>
            <ac:spMk id="193" creationId="{18B34A20-E9B3-94AE-3A9E-FC4FD6E19D0F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200" creationId="{BEA2A0A5-419D-ACB4-5C23-4B8040AD1B6D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202" creationId="{DCE027D0-2D8D-0467-31BC-9B3E8C2B2572}"/>
          </ac:spMkLst>
        </pc:spChg>
        <pc:spChg chg="mod">
          <ac:chgData name="前原　一輝" userId="920f4adf-7172-40f9-9bc5-7401489acd67" providerId="ADAL" clId="{2A14685E-D4DF-4AE3-B130-36B7F19EBAC4}" dt="2024-06-11T08:24:16.023" v="372"/>
          <ac:spMkLst>
            <pc:docMk/>
            <pc:sldMk cId="3803451578" sldId="272"/>
            <ac:spMk id="203" creationId="{1B299F0A-DDD5-B4BB-667B-3EF1713C7EA8}"/>
          </ac:spMkLst>
        </pc:spChg>
        <pc:grpChg chg="add mod">
          <ac:chgData name="前原　一輝" userId="920f4adf-7172-40f9-9bc5-7401489acd67" providerId="ADAL" clId="{2A14685E-D4DF-4AE3-B130-36B7F19EBAC4}" dt="2024-06-11T08:24:16.023" v="372"/>
          <ac:grpSpMkLst>
            <pc:docMk/>
            <pc:sldMk cId="3803451578" sldId="272"/>
            <ac:grpSpMk id="184" creationId="{A6FB8A23-2403-4631-615D-4039E87E7919}"/>
          </ac:grpSpMkLst>
        </pc:grpChg>
        <pc:grpChg chg="add mod">
          <ac:chgData name="前原　一輝" userId="920f4adf-7172-40f9-9bc5-7401489acd67" providerId="ADAL" clId="{2A14685E-D4DF-4AE3-B130-36B7F19EBAC4}" dt="2024-06-11T08:24:16.023" v="372"/>
          <ac:grpSpMkLst>
            <pc:docMk/>
            <pc:sldMk cId="3803451578" sldId="272"/>
            <ac:grpSpMk id="190" creationId="{5119FCBB-26D9-3843-0476-AE071A5A4101}"/>
          </ac:grpSpMkLst>
        </pc:grpChg>
        <pc:grpChg chg="add del">
          <ac:chgData name="前原　一輝" userId="920f4adf-7172-40f9-9bc5-7401489acd67" providerId="ADAL" clId="{2A14685E-D4DF-4AE3-B130-36B7F19EBAC4}" dt="2024-06-11T08:24:01.464" v="369" actId="478"/>
          <ac:grpSpMkLst>
            <pc:docMk/>
            <pc:sldMk cId="3803451578" sldId="272"/>
            <ac:grpSpMk id="196" creationId="{1608393A-56A6-309D-8924-723F5CB9FFEF}"/>
          </ac:grpSpMkLst>
        </pc:grpChg>
        <pc:grpChg chg="del">
          <ac:chgData name="前原　一輝" userId="920f4adf-7172-40f9-9bc5-7401489acd67" providerId="ADAL" clId="{2A14685E-D4DF-4AE3-B130-36B7F19EBAC4}" dt="2024-06-11T08:24:04.471" v="370" actId="478"/>
          <ac:grpSpMkLst>
            <pc:docMk/>
            <pc:sldMk cId="3803451578" sldId="272"/>
            <ac:grpSpMk id="197" creationId="{3AB6620C-0376-1B08-03B6-2D4DF3A01D6F}"/>
          </ac:grpSpMkLst>
        </pc:grpChg>
        <pc:grpChg chg="add mod">
          <ac:chgData name="前原　一輝" userId="920f4adf-7172-40f9-9bc5-7401489acd67" providerId="ADAL" clId="{2A14685E-D4DF-4AE3-B130-36B7F19EBAC4}" dt="2024-06-11T08:24:16.023" v="372"/>
          <ac:grpSpMkLst>
            <pc:docMk/>
            <pc:sldMk cId="3803451578" sldId="272"/>
            <ac:grpSpMk id="201" creationId="{D97ABB20-0285-7A8D-9166-71FFCF2CB014}"/>
          </ac:grpSpMkLst>
        </pc:grpChg>
        <pc:grpChg chg="add del">
          <ac:chgData name="前原　一輝" userId="920f4adf-7172-40f9-9bc5-7401489acd67" providerId="ADAL" clId="{2A14685E-D4DF-4AE3-B130-36B7F19EBAC4}" dt="2024-06-11T08:24:01.464" v="369" actId="478"/>
          <ac:grpSpMkLst>
            <pc:docMk/>
            <pc:sldMk cId="3803451578" sldId="272"/>
            <ac:grpSpMk id="209" creationId="{B979FCFB-891A-3857-6CA5-71A2FB4F4B74}"/>
          </ac:grpSpMkLst>
        </pc:grpChg>
        <pc:grpChg chg="add del">
          <ac:chgData name="前原　一輝" userId="920f4adf-7172-40f9-9bc5-7401489acd67" providerId="ADAL" clId="{2A14685E-D4DF-4AE3-B130-36B7F19EBAC4}" dt="2024-06-11T08:24:01.464" v="369" actId="478"/>
          <ac:grpSpMkLst>
            <pc:docMk/>
            <pc:sldMk cId="3803451578" sldId="272"/>
            <ac:grpSpMk id="212" creationId="{3D5B535D-771F-4AEB-57DB-B6D59A9F1427}"/>
          </ac:grpSpMkLst>
        </pc:grp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2" creationId="{B069D653-5707-04EF-7BF9-C2E99C7B407F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4" creationId="{84D74E50-F6F1-4B00-E5DC-F96C1FD42D0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" creationId="{208BF9D5-1E29-AA61-0608-9B070ED62F51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6" creationId="{50489BCA-10A4-785E-7ADF-68DE0CFD41E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" creationId="{EEB1FC4E-06A8-C680-4226-564B5BCD6F3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" creationId="{FC9DD2B2-5D37-0300-C564-35789088342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" creationId="{4EBFD7CA-399F-BEB1-321B-5C0F5594BEE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" creationId="{A8261A78-9289-AD37-DE72-D379A2CB335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" creationId="{F0A6FF86-8D94-594A-BD7B-18506F2227F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" creationId="{FBFCDCB4-A79F-6410-3B59-1512FAF8CA5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" creationId="{DF200DA9-0712-BE39-D176-57E7E33D2C2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" creationId="{5E9E7DC0-5402-2E58-8ED8-5CD4B002E0A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" creationId="{595E91AA-66D0-CCBE-CC13-5B92E2846D6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" creationId="{870433FB-CC2D-EF47-5619-938E88528B2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" creationId="{83553B71-80D2-1645-DAC5-C7BD73B8AF7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8" creationId="{4D212316-F327-0FA3-8D0A-C87D19FA24E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9" creationId="{F2FE000D-35E7-D302-F121-2434B7E3F0A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0" creationId="{9ECC11AA-2EA1-69DC-F8F1-9ADEB2320B1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1" creationId="{92779280-B52D-10A1-7EE1-85FF184A9D0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2" creationId="{2A4A8C52-CBF8-F8E5-1D99-2D32FD19577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3" creationId="{0582D025-67BB-B452-404B-C6D904763A9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4" creationId="{B9C5BFBA-2B8C-BD05-5F2A-B71E8836D6F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5" creationId="{EDDA271E-BAB5-F8BA-2767-66A86F1E599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6" creationId="{FF9966F5-2F6E-635D-E629-18601D92987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7" creationId="{3504DBC8-D6CB-E62A-9AC0-DB2BCFEA54E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8" creationId="{7FE78225-9AC1-0A31-A7BC-C6344B29039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29" creationId="{9F2E3C8A-8E54-7F67-2B5A-7C1800DF48C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0" creationId="{4DF37635-4F2A-2293-D030-F5E61B64462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1" creationId="{D4F2F7F5-F1BE-2FAD-F9E1-B34006C2E30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2" creationId="{6ABD96CF-2566-E1FE-2AA0-0F0438B38F5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3" creationId="{5A63044B-6659-041B-9F03-7C8BFD7A08E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4" creationId="{FD42F6B4-61C1-952B-F276-027B48D2F30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5" creationId="{C46B4939-BBF6-61D5-3D20-B50E509CC00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6" creationId="{966E1A67-9DCF-C9A0-6F19-67842DE4B38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7" creationId="{2B902340-5E9B-F576-16BF-EE25A89970A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8" creationId="{D9E1A8DC-725C-6984-5BF1-BE6C75BF90E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39" creationId="{9FB988DE-E5D3-2424-1F71-D3C173DB3CB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0" creationId="{EEACAE14-21FA-F0C1-CDFE-E23738C6A86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1" creationId="{95F2D043-D203-E993-B214-679018467B8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2" creationId="{A440CDFF-AEA7-FCBD-DB28-C2E49416129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3" creationId="{76823B16-A5ED-CB1D-0E9B-CE9B3B4E521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4" creationId="{D4B39712-AFC2-8C86-7151-ADF637F4ACA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5" creationId="{237FAA81-6BAB-503A-3E08-7C1AB3DF2CA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6" creationId="{4AAF5EC7-4FE8-C4B6-6A5B-6D78CD6AD11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7" creationId="{790391A8-A97A-D99D-ED19-75FE71DB409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8" creationId="{8B4626FE-DE99-723E-E973-727BE5BBC7E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49" creationId="{FE24D21E-B72B-918E-2129-C5EC2B292E7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0" creationId="{F91BE9A8-11C1-FEC6-9777-88E7B0AE2B8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1" creationId="{E6B0A36B-7292-CE55-7E91-9A40AAB3C15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2" creationId="{78379A01-73F0-DC6E-2A04-B58F3E82C7C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3" creationId="{04A059F9-EF2C-D59D-2910-04EDBE6C256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4" creationId="{6C70E376-4DDE-0085-4FB6-F517FF5C0E6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5" creationId="{5DA31AAC-CF87-CA00-7077-F6E1038DEFC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6" creationId="{5EAA1CD5-C931-ADBB-EBE0-B8A4C147B7D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7" creationId="{C8BEF654-DE9A-A3C6-AC5D-94229CC634F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8" creationId="{427B1CD7-3AE4-5E10-1C72-0B142A5F955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59" creationId="{50EA9440-6D0F-1EAD-7CFC-699CC235651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0" creationId="{FA0DEBE5-0773-F534-8DAB-E1778A82DA6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1" creationId="{6BB06754-D1C9-3B31-4B69-7CA7B69A5C1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2" creationId="{FEA38530-646E-7CBC-CD74-221489824A1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3" creationId="{AE6DFD7F-FD49-4EC5-A1B4-9D8A3061A46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4" creationId="{7180BB54-541E-1FAB-B845-8942A32B8AC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5" creationId="{A01C3A93-35A3-B337-12E6-1B77D13B706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6" creationId="{C788E680-4978-0A25-98E5-F84AE9A0A44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7" creationId="{52A4FFCD-D80B-7078-981C-69C295A6A5D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8" creationId="{7E6418A3-EF02-FDEB-E3E8-BA94D960C54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69" creationId="{27AB42EE-B4EC-6224-4A73-F946C1892D4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0" creationId="{A392DF2D-1864-47BB-FFAA-333858495A4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1" creationId="{E282FD8C-48E8-BFE1-C108-431FDFE5306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2" creationId="{942A0A39-2693-DDAC-924B-AF39C35B24F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3" creationId="{EF76682F-960A-B700-B864-520C222C37D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4" creationId="{26104DDF-5E16-3EE8-C2EB-46AABE7258F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5" creationId="{BD333BB2-5F80-97E1-569E-040CEC7E8C9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6" creationId="{787369D2-537A-FFF0-8258-20527C6EA58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7" creationId="{705F0DE8-F80A-B108-0438-28F26481701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8" creationId="{04DADFB3-DB60-A8BD-58EE-8FE05BA2C91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79" creationId="{0EB7CD73-0540-1D20-58D5-BCAB8D51E74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0" creationId="{CDB6BBD9-5067-E5D4-83E9-5FE54B9DFD0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1" creationId="{7947F13A-7B21-011E-4ABA-9B1F0FF255A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2" creationId="{519DB7E7-32E4-ED57-FBF2-FE02AF270A0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3" creationId="{B8DF9405-BBCA-5C77-DC14-ADE217A7766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4" creationId="{690BD482-EBD9-31E0-7AB1-6136C0E820D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5" creationId="{4582F6E7-5FF4-2F8C-B0BB-D40EF872E8B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6" creationId="{86D2023D-DB3D-E607-F767-BAA0BF31207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7" creationId="{1578DAD5-B4BE-3215-EE78-5E30166CD8F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8" creationId="{65E31D58-BC98-5FF6-4642-4E268A6FA0F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89" creationId="{5F4285B8-0788-B349-6F63-89574B41DF8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0" creationId="{3685EF3D-2819-832D-7D7F-9CFC0E2D619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1" creationId="{0B7B65B5-74B0-B94E-426D-B45B5926674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2" creationId="{3CD3C52D-92A3-42BF-3AC4-9F1A8C78FDE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3" creationId="{515CAFE3-80EF-3918-C58F-CC244582323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4" creationId="{522A0E90-CC36-A2C8-5D9D-1D212F8499D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5" creationId="{E3103B57-545D-B842-5DAE-4E1BB9E2649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6" creationId="{BD22C9DC-38B0-7C48-5196-CA7648FB11C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7" creationId="{B82176EB-FC31-EF9B-6196-CAD8B067F3E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8" creationId="{A7C99F07-2686-0684-6DA6-19B83AF9852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99" creationId="{4873A34C-7D4D-A5DB-AEF9-D989BB09B61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0" creationId="{663F4170-B762-AE7D-0391-3F1D8257F4B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1" creationId="{4AEB11E2-0D03-EF5E-1D00-7F911ABA3C5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2" creationId="{B1538C1D-401D-7D1C-2F70-DF6D719868F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3" creationId="{7A9998DD-8E5B-5096-00CB-BA9BF477232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4" creationId="{6D39AA3D-554E-47BA-80FC-B7DC5E4445C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5" creationId="{7ABD5219-C77D-4277-F489-4C3044E4C3F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6" creationId="{EA896C85-33A0-EC72-5D45-2CAB9DCEE0D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7" creationId="{5F0702DA-FBBF-D1D6-627A-CD44DC3BB8D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8" creationId="{9E3DB333-F1BC-ED71-B8CF-A385952CDC0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09" creationId="{BB432166-391F-51F1-5217-23D3BC4D983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0" creationId="{EBBE1210-43B7-FFDA-3B08-164B4630AEE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1" creationId="{F36197C0-2E51-B506-A980-7C489691ADA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2" creationId="{0614F446-9612-9C6F-19EE-CCE12BD70F8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3" creationId="{91E8190F-7B4F-1FA2-9D3B-3AC39296E0C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4" creationId="{CA7F7476-8E36-C383-6D2F-CFC3E54C669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5" creationId="{F9829DFA-6D91-42CE-1802-32795501ABB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6" creationId="{7ED3ED3B-D8BA-D181-03DD-5BDDB695856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7" creationId="{04A1A8F7-19B4-2C61-90FA-2480ED8CD1A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8" creationId="{6FD592BB-9113-45E3-1E5A-7554F6D33BF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19" creationId="{27CF5615-B764-9CE4-70D8-B0E25D1C6ED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0" creationId="{DB0BCAD1-1398-579C-E7AA-56FDE2597C9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1" creationId="{87F281F1-A4D2-860A-304E-4ADD92F8415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2" creationId="{C33E91A9-D5CC-BEC0-2016-30734E57F45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3" creationId="{434E7A16-42AE-9A69-6EE2-A53376525AB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4" creationId="{95416B8F-8F7E-9D0C-0B5F-DF32A764D12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5" creationId="{0C6BE464-7A8D-AFD6-C8E9-C0AE85853F6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6" creationId="{AD14AD56-E6AD-1451-683A-C2B48214584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7" creationId="{7047A748-D147-37F9-2721-C6BBBB6BF1A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8" creationId="{3A040D49-150A-AA27-9533-73840A5810F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29" creationId="{1CC65DEE-CE1B-8A0E-E6F2-BD40EB0E738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0" creationId="{6A44A69A-1133-E90A-9587-FD9D92BE37C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1" creationId="{5CBD2B89-00E0-7FC8-89DA-292427A659F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2" creationId="{1E949964-CFB9-ECDC-C397-5ED0CA18E90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3" creationId="{192C8DEA-F1E0-B1B4-DFAB-F3475675C61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4" creationId="{82B16AD8-0513-FEB2-6CBE-31069FEF5A6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5" creationId="{B432F62D-5290-7138-CDC3-58E0636890F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6" creationId="{85CAF565-B336-D1E4-004D-9140088FB89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7" creationId="{A1EB8CCF-1C63-B569-EA7F-D9C9A95B7C0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8" creationId="{5309E6C2-CF95-94B3-7023-CD39A45CFDE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39" creationId="{8CF90CD1-E191-041D-D521-2F1A0454C02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0" creationId="{5FF7E0F0-ED66-CB22-27FE-4FC0A51D1C8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1" creationId="{9708DBFC-9F6C-F254-AB64-7C416A6DF1C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2" creationId="{2C2D1A8F-EDC4-940C-2FB6-12D775F88CC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3" creationId="{50996163-1787-FAEA-AF6F-6990603902B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4" creationId="{80E82014-DAC0-4B45-3077-BCB7E178A8F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5" creationId="{408652F4-A511-019E-8387-3B0716A5413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6" creationId="{BB637BBB-5A0C-4875-63F6-7B9E3E77CB8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7" creationId="{9C41EEE5-6E6F-8D1B-1E58-BC15C9B26D6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8" creationId="{8502581F-7BD8-B01F-5EA3-391B6654E33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49" creationId="{FD612370-6A0C-FD9B-9EBA-29606CD8A3A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0" creationId="{BBD4970E-D4FD-A866-8A3D-1EB1E17A126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1" creationId="{F5CA496B-E920-1F4D-9298-7A475C72A65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2" creationId="{4CBA1567-12CC-37B2-4D80-9697F8C3D6C6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3" creationId="{1BF213A0-0844-9974-D427-1E663256440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4" creationId="{24FF27F4-7259-2FB3-18D1-D11FC15602E1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5" creationId="{B1EBCAC8-EE17-03E5-3FC8-728DFC0A4A1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6" creationId="{9F727136-A3DE-D613-4D94-FF91D0FF434C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7" creationId="{6083D02D-C833-8F72-05C4-D7CB2A4D657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8" creationId="{745D19E0-9F0C-009D-2872-FB3A7CDE772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59" creationId="{E8305B2E-01F7-DDAC-1321-AED6EEC8E79D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0" creationId="{F8862FDE-B9AA-EC52-E535-12D96FDAE905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1" creationId="{AE8AE0FE-10F2-FD3E-F048-D04CCEF08D9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2" creationId="{1E2D18BD-A113-62F0-8CD9-0611BECFE89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3" creationId="{ECDF7CDF-7D79-956A-FCD4-D18387AC3F10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4" creationId="{A01ED2D0-0C1C-3841-8E0B-C2E940C51802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5" creationId="{977CEA02-87BF-B7CA-180F-3EC6D4697EC7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166" creationId="{E9B2184E-B376-4B31-C1A6-524B296365A2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167" creationId="{41EF46A0-68D5-B222-2220-7420245E736B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8" creationId="{9E0564BA-88E0-461B-AD2A-925DB3193D47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69" creationId="{86729CD8-851C-3B1C-BC2B-9FFE4A39B324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0" creationId="{037D5671-E966-B57D-5BBE-600DF443C093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1" creationId="{FB209F56-3634-D564-5767-16EDD3670D2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2" creationId="{79DFEB7B-D868-3A65-B8CB-33F7A3184978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3" creationId="{1059A342-52A1-76C7-F95A-36549D7B7E7E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4" creationId="{C9528DA2-8A69-7FBC-2429-7E9EAAD5BE8F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5" creationId="{64E0B5F6-65BC-8C5C-9389-7620188D87E9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6" creationId="{0AF658AB-C3E9-3E1C-D6BB-CB6A35E3BFAA}"/>
          </ac:picMkLst>
        </pc:picChg>
        <pc:picChg chg="mod">
          <ac:chgData name="前原　一輝" userId="920f4adf-7172-40f9-9bc5-7401489acd67" providerId="ADAL" clId="{2A14685E-D4DF-4AE3-B130-36B7F19EBAC4}" dt="2024-06-11T08:24:13.332" v="371" actId="14100"/>
          <ac:picMkLst>
            <pc:docMk/>
            <pc:sldMk cId="3803451578" sldId="272"/>
            <ac:picMk id="177" creationId="{60F583DD-35D5-ED9A-3741-F5BE593E1E70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79" creationId="{4A0E48AF-F38C-BF0F-913A-3E0A7D7A56E5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180" creationId="{466DD145-E56E-6308-2E8C-04F58FA94899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81" creationId="{00928BE5-5608-E4D9-45DC-4499BA9E7B2E}"/>
          </ac:picMkLst>
        </pc:picChg>
        <pc:picChg chg="add mod">
          <ac:chgData name="前原　一輝" userId="920f4adf-7172-40f9-9bc5-7401489acd67" providerId="ADAL" clId="{2A14685E-D4DF-4AE3-B130-36B7F19EBAC4}" dt="2024-06-11T08:24:16.023" v="372"/>
          <ac:picMkLst>
            <pc:docMk/>
            <pc:sldMk cId="3803451578" sldId="272"/>
            <ac:picMk id="182" creationId="{F1168DCC-AE41-B336-BB55-45DB747312D7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83" creationId="{36714099-8ACA-5908-D12F-E13DC552A559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85" creationId="{82399110-FB94-B8DF-B702-90B97A75B5E3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88" creationId="{FA264695-FD0B-2823-1680-AEED7A45C2CC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192" creationId="{108707EC-B2E4-C409-82C9-A42E5827D50D}"/>
          </ac:picMkLst>
        </pc:picChg>
        <pc:picChg chg="add del">
          <ac:chgData name="前原　一輝" userId="920f4adf-7172-40f9-9bc5-7401489acd67" providerId="ADAL" clId="{2A14685E-D4DF-4AE3-B130-36B7F19EBAC4}" dt="2024-06-11T08:24:01.464" v="369" actId="478"/>
          <ac:picMkLst>
            <pc:docMk/>
            <pc:sldMk cId="3803451578" sldId="272"/>
            <ac:picMk id="205" creationId="{22DC6274-EB26-A578-C08D-56B192D8760E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42:28.505" v="377" actId="1076"/>
        <pc:sldMkLst>
          <pc:docMk/>
          <pc:sldMk cId="3346941172" sldId="273"/>
        </pc:sldMkLst>
        <pc:spChg chg="add del">
          <ac:chgData name="前原　一輝" userId="920f4adf-7172-40f9-9bc5-7401489acd67" providerId="ADAL" clId="{2A14685E-D4DF-4AE3-B130-36B7F19EBAC4}" dt="2024-06-11T08:25:34.248" v="376" actId="478"/>
          <ac:spMkLst>
            <pc:docMk/>
            <pc:sldMk cId="3346941172" sldId="273"/>
            <ac:spMk id="193" creationId="{18B34A20-E9B3-94AE-3A9E-FC4FD6E19D0F}"/>
          </ac:spMkLst>
        </pc:spChg>
        <pc:picChg chg="mod">
          <ac:chgData name="前原　一輝" userId="920f4adf-7172-40f9-9bc5-7401489acd67" providerId="ADAL" clId="{2A14685E-D4DF-4AE3-B130-36B7F19EBAC4}" dt="2024-06-11T08:25:13.055" v="374" actId="208"/>
          <ac:picMkLst>
            <pc:docMk/>
            <pc:sldMk cId="3346941172" sldId="273"/>
            <ac:picMk id="188" creationId="{FA264695-FD0B-2823-1680-AEED7A45C2CC}"/>
          </ac:picMkLst>
        </pc:picChg>
        <pc:picChg chg="mod">
          <ac:chgData name="前原　一輝" userId="920f4adf-7172-40f9-9bc5-7401489acd67" providerId="ADAL" clId="{2A14685E-D4DF-4AE3-B130-36B7F19EBAC4}" dt="2024-06-11T08:42:28.505" v="377" actId="1076"/>
          <ac:picMkLst>
            <pc:docMk/>
            <pc:sldMk cId="3346941172" sldId="273"/>
            <ac:picMk id="192" creationId="{108707EC-B2E4-C409-82C9-A42E5827D50D}"/>
          </ac:picMkLst>
        </pc:picChg>
      </pc:sldChg>
      <pc:sldChg chg="modSp add mod">
        <pc:chgData name="前原　一輝" userId="920f4adf-7172-40f9-9bc5-7401489acd67" providerId="ADAL" clId="{2A14685E-D4DF-4AE3-B130-36B7F19EBAC4}" dt="2024-06-11T08:42:55.715" v="378" actId="14100"/>
        <pc:sldMkLst>
          <pc:docMk/>
          <pc:sldMk cId="202030397" sldId="274"/>
        </pc:sldMkLst>
        <pc:picChg chg="mod">
          <ac:chgData name="前原　一輝" userId="920f4adf-7172-40f9-9bc5-7401489acd67" providerId="ADAL" clId="{2A14685E-D4DF-4AE3-B130-36B7F19EBAC4}" dt="2024-06-11T08:42:55.715" v="378" actId="14100"/>
          <ac:picMkLst>
            <pc:docMk/>
            <pc:sldMk cId="202030397" sldId="274"/>
            <ac:picMk id="188" creationId="{FA264695-FD0B-2823-1680-AEED7A45C2CC}"/>
          </ac:picMkLst>
        </pc:picChg>
      </pc:sldChg>
      <pc:sldChg chg="addSp delSp modSp add mod">
        <pc:chgData name="前原　一輝" userId="920f4adf-7172-40f9-9bc5-7401489acd67" providerId="ADAL" clId="{2A14685E-D4DF-4AE3-B130-36B7F19EBAC4}" dt="2024-06-11T08:46:18.188" v="394" actId="14100"/>
        <pc:sldMkLst>
          <pc:docMk/>
          <pc:sldMk cId="686288348" sldId="275"/>
        </pc:sldMkLst>
        <pc:spChg chg="add del">
          <ac:chgData name="前原　一輝" userId="920f4adf-7172-40f9-9bc5-7401489acd67" providerId="ADAL" clId="{2A14685E-D4DF-4AE3-B130-36B7F19EBAC4}" dt="2024-06-11T08:44:39.722" v="381" actId="478"/>
          <ac:spMkLst>
            <pc:docMk/>
            <pc:sldMk cId="686288348" sldId="275"/>
            <ac:spMk id="2" creationId="{01973C46-4EBD-5081-7F73-32FCDD3EF7D4}"/>
          </ac:spMkLst>
        </pc:spChg>
        <pc:spChg chg="add del mod">
          <ac:chgData name="前原　一輝" userId="920f4adf-7172-40f9-9bc5-7401489acd67" providerId="ADAL" clId="{2A14685E-D4DF-4AE3-B130-36B7F19EBAC4}" dt="2024-06-11T08:45:19.767" v="387" actId="478"/>
          <ac:spMkLst>
            <pc:docMk/>
            <pc:sldMk cId="686288348" sldId="275"/>
            <ac:spMk id="3" creationId="{8CCC9113-88D2-F4B2-7140-03F574A34D56}"/>
          </ac:spMkLst>
        </pc:spChg>
        <pc:spChg chg="add del mod">
          <ac:chgData name="前原　一輝" userId="920f4adf-7172-40f9-9bc5-7401489acd67" providerId="ADAL" clId="{2A14685E-D4DF-4AE3-B130-36B7F19EBAC4}" dt="2024-06-11T08:45:58.807" v="392" actId="478"/>
          <ac:spMkLst>
            <pc:docMk/>
            <pc:sldMk cId="686288348" sldId="275"/>
            <ac:spMk id="4" creationId="{FB68D369-EB61-DB88-0DA6-FA3616115AAF}"/>
          </ac:spMkLst>
        </pc:spChg>
        <pc:spChg chg="mod">
          <ac:chgData name="前原　一輝" userId="920f4adf-7172-40f9-9bc5-7401489acd67" providerId="ADAL" clId="{2A14685E-D4DF-4AE3-B130-36B7F19EBAC4}" dt="2024-06-11T08:46:18.188" v="394" actId="14100"/>
          <ac:spMkLst>
            <pc:docMk/>
            <pc:sldMk cId="686288348" sldId="275"/>
            <ac:spMk id="186" creationId="{0D138352-1063-5184-6052-8B8638EFE2AC}"/>
          </ac:spMkLst>
        </pc:spChg>
        <pc:picChg chg="mod">
          <ac:chgData name="前原　一輝" userId="920f4adf-7172-40f9-9bc5-7401489acd67" providerId="ADAL" clId="{2A14685E-D4DF-4AE3-B130-36B7F19EBAC4}" dt="2024-06-11T08:44:26.324" v="379"/>
          <ac:picMkLst>
            <pc:docMk/>
            <pc:sldMk cId="686288348" sldId="275"/>
            <ac:picMk id="185" creationId="{82399110-FB94-B8DF-B702-90B97A75B5E3}"/>
          </ac:picMkLst>
        </pc:picChg>
      </pc:sldChg>
      <pc:sldChg chg="modSp add mod">
        <pc:chgData name="前原　一輝" userId="920f4adf-7172-40f9-9bc5-7401489acd67" providerId="ADAL" clId="{2A14685E-D4DF-4AE3-B130-36B7F19EBAC4}" dt="2024-06-11T08:46:43.393" v="398" actId="14100"/>
        <pc:sldMkLst>
          <pc:docMk/>
          <pc:sldMk cId="1249981340" sldId="276"/>
        </pc:sldMkLst>
        <pc:spChg chg="mod">
          <ac:chgData name="前原　一輝" userId="920f4adf-7172-40f9-9bc5-7401489acd67" providerId="ADAL" clId="{2A14685E-D4DF-4AE3-B130-36B7F19EBAC4}" dt="2024-06-11T08:46:31.818" v="396" actId="14100"/>
          <ac:spMkLst>
            <pc:docMk/>
            <pc:sldMk cId="1249981340" sldId="276"/>
            <ac:spMk id="186" creationId="{0D138352-1063-5184-6052-8B8638EFE2AC}"/>
          </ac:spMkLst>
        </pc:spChg>
        <pc:spChg chg="mod">
          <ac:chgData name="前原　一輝" userId="920f4adf-7172-40f9-9bc5-7401489acd67" providerId="ADAL" clId="{2A14685E-D4DF-4AE3-B130-36B7F19EBAC4}" dt="2024-06-11T08:46:43.393" v="398" actId="14100"/>
          <ac:spMkLst>
            <pc:docMk/>
            <pc:sldMk cId="1249981340" sldId="276"/>
            <ac:spMk id="193" creationId="{18B34A20-E9B3-94AE-3A9E-FC4FD6E19D0F}"/>
          </ac:spMkLst>
        </pc:spChg>
      </pc:sldChg>
      <pc:sldChg chg="delSp add mod">
        <pc:chgData name="前原　一輝" userId="920f4adf-7172-40f9-9bc5-7401489acd67" providerId="ADAL" clId="{2A14685E-D4DF-4AE3-B130-36B7F19EBAC4}" dt="2024-06-11T09:50:18.813" v="402" actId="478"/>
        <pc:sldMkLst>
          <pc:docMk/>
          <pc:sldMk cId="2194214986" sldId="277"/>
        </pc:sldMkLst>
        <pc:spChg chg="del">
          <ac:chgData name="前原　一輝" userId="920f4adf-7172-40f9-9bc5-7401489acd67" providerId="ADAL" clId="{2A14685E-D4DF-4AE3-B130-36B7F19EBAC4}" dt="2024-06-11T09:50:14.626" v="400" actId="478"/>
          <ac:spMkLst>
            <pc:docMk/>
            <pc:sldMk cId="2194214986" sldId="277"/>
            <ac:spMk id="186" creationId="{0D138352-1063-5184-6052-8B8638EFE2AC}"/>
          </ac:spMkLst>
        </pc:spChg>
        <pc:spChg chg="del">
          <ac:chgData name="前原　一輝" userId="920f4adf-7172-40f9-9bc5-7401489acd67" providerId="ADAL" clId="{2A14685E-D4DF-4AE3-B130-36B7F19EBAC4}" dt="2024-06-11T09:50:16.672" v="401" actId="478"/>
          <ac:spMkLst>
            <pc:docMk/>
            <pc:sldMk cId="2194214986" sldId="277"/>
            <ac:spMk id="193" creationId="{18B34A20-E9B3-94AE-3A9E-FC4FD6E19D0F}"/>
          </ac:spMkLst>
        </pc:spChg>
        <pc:grpChg chg="del">
          <ac:chgData name="前原　一輝" userId="920f4adf-7172-40f9-9bc5-7401489acd67" providerId="ADAL" clId="{2A14685E-D4DF-4AE3-B130-36B7F19EBAC4}" dt="2024-06-11T09:50:14.626" v="400" actId="478"/>
          <ac:grpSpMkLst>
            <pc:docMk/>
            <pc:sldMk cId="2194214986" sldId="277"/>
            <ac:grpSpMk id="196" creationId="{1608393A-56A6-309D-8924-723F5CB9FFEF}"/>
          </ac:grpSpMkLst>
        </pc:grpChg>
        <pc:grpChg chg="del">
          <ac:chgData name="前原　一輝" userId="920f4adf-7172-40f9-9bc5-7401489acd67" providerId="ADAL" clId="{2A14685E-D4DF-4AE3-B130-36B7F19EBAC4}" dt="2024-06-11T09:50:18.813" v="402" actId="478"/>
          <ac:grpSpMkLst>
            <pc:docMk/>
            <pc:sldMk cId="2194214986" sldId="277"/>
            <ac:grpSpMk id="197" creationId="{3AB6620C-0376-1B08-03B6-2D4DF3A01D6F}"/>
          </ac:grpSpMkLst>
        </pc:grpChg>
        <pc:grpChg chg="del">
          <ac:chgData name="前原　一輝" userId="920f4adf-7172-40f9-9bc5-7401489acd67" providerId="ADAL" clId="{2A14685E-D4DF-4AE3-B130-36B7F19EBAC4}" dt="2024-06-11T09:50:14.626" v="400" actId="478"/>
          <ac:grpSpMkLst>
            <pc:docMk/>
            <pc:sldMk cId="2194214986" sldId="277"/>
            <ac:grpSpMk id="209" creationId="{B979FCFB-891A-3857-6CA5-71A2FB4F4B74}"/>
          </ac:grpSpMkLst>
        </pc:grpChg>
        <pc:grpChg chg="del">
          <ac:chgData name="前原　一輝" userId="920f4adf-7172-40f9-9bc5-7401489acd67" providerId="ADAL" clId="{2A14685E-D4DF-4AE3-B130-36B7F19EBAC4}" dt="2024-06-11T09:50:14.626" v="400" actId="478"/>
          <ac:grpSpMkLst>
            <pc:docMk/>
            <pc:sldMk cId="2194214986" sldId="277"/>
            <ac:grpSpMk id="212" creationId="{3D5B535D-771F-4AEB-57DB-B6D59A9F1427}"/>
          </ac:grpSpMkLst>
        </pc:grp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79" creationId="{4A0E48AF-F38C-BF0F-913A-3E0A7D7A56E5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81" creationId="{00928BE5-5608-E4D9-45DC-4499BA9E7B2E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83" creationId="{36714099-8ACA-5908-D12F-E13DC552A559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85" creationId="{82399110-FB94-B8DF-B702-90B97A75B5E3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88" creationId="{FA264695-FD0B-2823-1680-AEED7A45C2CC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192" creationId="{108707EC-B2E4-C409-82C9-A42E5827D50D}"/>
          </ac:picMkLst>
        </pc:picChg>
        <pc:picChg chg="del">
          <ac:chgData name="前原　一輝" userId="920f4adf-7172-40f9-9bc5-7401489acd67" providerId="ADAL" clId="{2A14685E-D4DF-4AE3-B130-36B7F19EBAC4}" dt="2024-06-11T09:50:14.626" v="400" actId="478"/>
          <ac:picMkLst>
            <pc:docMk/>
            <pc:sldMk cId="2194214986" sldId="277"/>
            <ac:picMk id="205" creationId="{22DC6274-EB26-A578-C08D-56B192D8760E}"/>
          </ac:picMkLst>
        </pc:picChg>
      </pc:sldChg>
    </pc:docChg>
  </pc:docChgLst>
  <pc:docChgLst>
    <pc:chgData name="永尾　昌紹" userId="82883316-6612-4d89-a26a-76a21cd7f170" providerId="ADAL" clId="{FD3A5CD8-3FF3-4DE2-96A1-942A5F3F7A8D}"/>
    <pc:docChg chg="addSld modSld addSection modSection">
      <pc:chgData name="永尾　昌紹" userId="82883316-6612-4d89-a26a-76a21cd7f170" providerId="ADAL" clId="{FD3A5CD8-3FF3-4DE2-96A1-942A5F3F7A8D}" dt="2024-06-13T04:58:23.086" v="83" actId="17846"/>
      <pc:docMkLst>
        <pc:docMk/>
      </pc:docMkLst>
      <pc:sldChg chg="addSp modSp add mod">
        <pc:chgData name="永尾　昌紹" userId="82883316-6612-4d89-a26a-76a21cd7f170" providerId="ADAL" clId="{FD3A5CD8-3FF3-4DE2-96A1-942A5F3F7A8D}" dt="2024-06-13T04:34:37.677" v="64" actId="1076"/>
        <pc:sldMkLst>
          <pc:docMk/>
          <pc:sldMk cId="3021145897" sldId="278"/>
        </pc:sldMkLst>
        <pc:picChg chg="add mod">
          <ac:chgData name="永尾　昌紹" userId="82883316-6612-4d89-a26a-76a21cd7f170" providerId="ADAL" clId="{FD3A5CD8-3FF3-4DE2-96A1-942A5F3F7A8D}" dt="2024-06-13T04:32:53.327" v="18" actId="1076"/>
          <ac:picMkLst>
            <pc:docMk/>
            <pc:sldMk cId="3021145897" sldId="278"/>
            <ac:picMk id="2" creationId="{31FBB8B2-3ACF-F4B5-525B-903DE12B7BEE}"/>
          </ac:picMkLst>
        </pc:picChg>
        <pc:picChg chg="add mod">
          <ac:chgData name="永尾　昌紹" userId="82883316-6612-4d89-a26a-76a21cd7f170" providerId="ADAL" clId="{FD3A5CD8-3FF3-4DE2-96A1-942A5F3F7A8D}" dt="2024-06-13T04:33:55.510" v="43" actId="1076"/>
          <ac:picMkLst>
            <pc:docMk/>
            <pc:sldMk cId="3021145897" sldId="278"/>
            <ac:picMk id="3" creationId="{9C8C2077-3F42-5431-7CC9-E5623D10605A}"/>
          </ac:picMkLst>
        </pc:picChg>
        <pc:picChg chg="add mod">
          <ac:chgData name="永尾　昌紹" userId="82883316-6612-4d89-a26a-76a21cd7f170" providerId="ADAL" clId="{FD3A5CD8-3FF3-4DE2-96A1-942A5F3F7A8D}" dt="2024-06-13T04:33:53.130" v="42" actId="1076"/>
          <ac:picMkLst>
            <pc:docMk/>
            <pc:sldMk cId="3021145897" sldId="278"/>
            <ac:picMk id="4" creationId="{9AB73FD7-1481-8754-29A1-3FECB0201AFC}"/>
          </ac:picMkLst>
        </pc:picChg>
        <pc:picChg chg="add mod">
          <ac:chgData name="永尾　昌紹" userId="82883316-6612-4d89-a26a-76a21cd7f170" providerId="ADAL" clId="{FD3A5CD8-3FF3-4DE2-96A1-942A5F3F7A8D}" dt="2024-06-13T04:34:37.677" v="64" actId="1076"/>
          <ac:picMkLst>
            <pc:docMk/>
            <pc:sldMk cId="3021145897" sldId="278"/>
            <ac:picMk id="6" creationId="{3B03F3B5-D030-90D4-DBFD-F848013E39A7}"/>
          </ac:picMkLst>
        </pc:picChg>
        <pc:picChg chg="add mod">
          <ac:chgData name="永尾　昌紹" userId="82883316-6612-4d89-a26a-76a21cd7f170" providerId="ADAL" clId="{FD3A5CD8-3FF3-4DE2-96A1-942A5F3F7A8D}" dt="2024-06-13T04:33:44.899" v="38" actId="688"/>
          <ac:picMkLst>
            <pc:docMk/>
            <pc:sldMk cId="3021145897" sldId="278"/>
            <ac:picMk id="166" creationId="{082ED5DE-33FE-5B76-03FC-223EEA43371D}"/>
          </ac:picMkLst>
        </pc:picChg>
        <pc:picChg chg="add mod">
          <ac:chgData name="永尾　昌紹" userId="82883316-6612-4d89-a26a-76a21cd7f170" providerId="ADAL" clId="{FD3A5CD8-3FF3-4DE2-96A1-942A5F3F7A8D}" dt="2024-06-13T04:33:39.751" v="36" actId="1076"/>
          <ac:picMkLst>
            <pc:docMk/>
            <pc:sldMk cId="3021145897" sldId="278"/>
            <ac:picMk id="167" creationId="{5DB1B69E-4FA6-D911-250B-A91241386B4C}"/>
          </ac:picMkLst>
        </pc:picChg>
        <pc:picChg chg="add mod">
          <ac:chgData name="永尾　昌紹" userId="82883316-6612-4d89-a26a-76a21cd7f170" providerId="ADAL" clId="{FD3A5CD8-3FF3-4DE2-96A1-942A5F3F7A8D}" dt="2024-06-13T04:33:36.447" v="35" actId="688"/>
          <ac:picMkLst>
            <pc:docMk/>
            <pc:sldMk cId="3021145897" sldId="278"/>
            <ac:picMk id="178" creationId="{96C1C592-E173-2A27-BA41-D614A3ED8BD1}"/>
          </ac:picMkLst>
        </pc:picChg>
        <pc:picChg chg="add mod">
          <ac:chgData name="永尾　昌紹" userId="82883316-6612-4d89-a26a-76a21cd7f170" providerId="ADAL" clId="{FD3A5CD8-3FF3-4DE2-96A1-942A5F3F7A8D}" dt="2024-06-13T04:33:30.890" v="33" actId="1076"/>
          <ac:picMkLst>
            <pc:docMk/>
            <pc:sldMk cId="3021145897" sldId="278"/>
            <ac:picMk id="180" creationId="{D8B91783-FC0D-BE7E-8D54-91B8E496A73D}"/>
          </ac:picMkLst>
        </pc:picChg>
        <pc:picChg chg="add mod">
          <ac:chgData name="永尾　昌紹" userId="82883316-6612-4d89-a26a-76a21cd7f170" providerId="ADAL" clId="{FD3A5CD8-3FF3-4DE2-96A1-942A5F3F7A8D}" dt="2024-06-13T04:33:25.977" v="32" actId="1076"/>
          <ac:picMkLst>
            <pc:docMk/>
            <pc:sldMk cId="3021145897" sldId="278"/>
            <ac:picMk id="182" creationId="{028E016E-D83D-7313-B8C1-C529B58EC004}"/>
          </ac:picMkLst>
        </pc:picChg>
        <pc:picChg chg="add mod">
          <ac:chgData name="永尾　昌紹" userId="82883316-6612-4d89-a26a-76a21cd7f170" providerId="ADAL" clId="{FD3A5CD8-3FF3-4DE2-96A1-942A5F3F7A8D}" dt="2024-06-13T04:33:18.545" v="29" actId="1076"/>
          <ac:picMkLst>
            <pc:docMk/>
            <pc:sldMk cId="3021145897" sldId="278"/>
            <ac:picMk id="184" creationId="{2FFF68FB-DC3D-0EB0-5BA7-FA953AB7A8A6}"/>
          </ac:picMkLst>
        </pc:picChg>
        <pc:picChg chg="add mod">
          <ac:chgData name="永尾　昌紹" userId="82883316-6612-4d89-a26a-76a21cd7f170" providerId="ADAL" clId="{FD3A5CD8-3FF3-4DE2-96A1-942A5F3F7A8D}" dt="2024-06-13T04:33:11.904" v="26" actId="1076"/>
          <ac:picMkLst>
            <pc:docMk/>
            <pc:sldMk cId="3021145897" sldId="278"/>
            <ac:picMk id="187" creationId="{38F91590-F6DC-6D5A-CF30-8E0477F4817C}"/>
          </ac:picMkLst>
        </pc:picChg>
        <pc:picChg chg="add mod">
          <ac:chgData name="永尾　昌紹" userId="82883316-6612-4d89-a26a-76a21cd7f170" providerId="ADAL" clId="{FD3A5CD8-3FF3-4DE2-96A1-942A5F3F7A8D}" dt="2024-06-13T04:33:05.745" v="23" actId="1076"/>
          <ac:picMkLst>
            <pc:docMk/>
            <pc:sldMk cId="3021145897" sldId="278"/>
            <ac:picMk id="189" creationId="{9E48E4AF-1519-ABB6-6DDB-91DFAB272310}"/>
          </ac:picMkLst>
        </pc:picChg>
        <pc:picChg chg="add mod">
          <ac:chgData name="永尾　昌紹" userId="82883316-6612-4d89-a26a-76a21cd7f170" providerId="ADAL" clId="{FD3A5CD8-3FF3-4DE2-96A1-942A5F3F7A8D}" dt="2024-06-13T04:33:02.175" v="22" actId="1076"/>
          <ac:picMkLst>
            <pc:docMk/>
            <pc:sldMk cId="3021145897" sldId="278"/>
            <ac:picMk id="190" creationId="{B781C670-6C02-996C-853D-D896C48134B0}"/>
          </ac:picMkLst>
        </pc:picChg>
        <pc:picChg chg="add mod">
          <ac:chgData name="永尾　昌紹" userId="82883316-6612-4d89-a26a-76a21cd7f170" providerId="ADAL" clId="{FD3A5CD8-3FF3-4DE2-96A1-942A5F3F7A8D}" dt="2024-06-13T04:34:11.871" v="55" actId="1076"/>
          <ac:picMkLst>
            <pc:docMk/>
            <pc:sldMk cId="3021145897" sldId="278"/>
            <ac:picMk id="191" creationId="{69B071D4-F96D-88DE-CC9D-A8FF07235AC7}"/>
          </ac:picMkLst>
        </pc:picChg>
        <pc:picChg chg="add mod">
          <ac:chgData name="永尾　昌紹" userId="82883316-6612-4d89-a26a-76a21cd7f170" providerId="ADAL" clId="{FD3A5CD8-3FF3-4DE2-96A1-942A5F3F7A8D}" dt="2024-06-13T04:34:09.314" v="54" actId="1076"/>
          <ac:picMkLst>
            <pc:docMk/>
            <pc:sldMk cId="3021145897" sldId="278"/>
            <ac:picMk id="200" creationId="{86C910E7-8BB4-7816-95AA-4AD6DDF041D2}"/>
          </ac:picMkLst>
        </pc:picChg>
        <pc:picChg chg="add mod">
          <ac:chgData name="永尾　昌紹" userId="82883316-6612-4d89-a26a-76a21cd7f170" providerId="ADAL" clId="{FD3A5CD8-3FF3-4DE2-96A1-942A5F3F7A8D}" dt="2024-06-13T04:34:07.261" v="53" actId="1076"/>
          <ac:picMkLst>
            <pc:docMk/>
            <pc:sldMk cId="3021145897" sldId="278"/>
            <ac:picMk id="201" creationId="{D888B5AF-2EE0-A6C1-67CA-BCEB7961227C}"/>
          </ac:picMkLst>
        </pc:picChg>
        <pc:picChg chg="add mod">
          <ac:chgData name="永尾　昌紹" userId="82883316-6612-4d89-a26a-76a21cd7f170" providerId="ADAL" clId="{FD3A5CD8-3FF3-4DE2-96A1-942A5F3F7A8D}" dt="2024-06-13T04:34:04.986" v="52" actId="1076"/>
          <ac:picMkLst>
            <pc:docMk/>
            <pc:sldMk cId="3021145897" sldId="278"/>
            <ac:picMk id="202" creationId="{95E98AB2-FF42-6B6F-E0DB-391D6E603D86}"/>
          </ac:picMkLst>
        </pc:picChg>
        <pc:picChg chg="add mod">
          <ac:chgData name="永尾　昌紹" userId="82883316-6612-4d89-a26a-76a21cd7f170" providerId="ADAL" clId="{FD3A5CD8-3FF3-4DE2-96A1-942A5F3F7A8D}" dt="2024-06-13T04:34:00.451" v="49" actId="1076"/>
          <ac:picMkLst>
            <pc:docMk/>
            <pc:sldMk cId="3021145897" sldId="278"/>
            <ac:picMk id="203" creationId="{23BD6EEE-C305-5F18-1452-E1C6D41C1908}"/>
          </ac:picMkLst>
        </pc:picChg>
        <pc:picChg chg="add mod">
          <ac:chgData name="永尾　昌紹" userId="82883316-6612-4d89-a26a-76a21cd7f170" providerId="ADAL" clId="{FD3A5CD8-3FF3-4DE2-96A1-942A5F3F7A8D}" dt="2024-06-13T04:34:19.557" v="58" actId="688"/>
          <ac:picMkLst>
            <pc:docMk/>
            <pc:sldMk cId="3021145897" sldId="278"/>
            <ac:picMk id="204" creationId="{156885DE-0627-BBA6-FB6B-E5176D1FAE02}"/>
          </ac:picMkLst>
        </pc:picChg>
        <pc:picChg chg="add mod">
          <ac:chgData name="永尾　昌紹" userId="82883316-6612-4d89-a26a-76a21cd7f170" providerId="ADAL" clId="{FD3A5CD8-3FF3-4DE2-96A1-942A5F3F7A8D}" dt="2024-06-13T04:34:29.577" v="63" actId="1076"/>
          <ac:picMkLst>
            <pc:docMk/>
            <pc:sldMk cId="3021145897" sldId="278"/>
            <ac:picMk id="206" creationId="{9A991F2D-EBF2-781C-6E9A-3C7F942DC02F}"/>
          </ac:picMkLst>
        </pc:picChg>
      </pc:sldChg>
      <pc:sldChg chg="modSp add">
        <pc:chgData name="永尾　昌紹" userId="82883316-6612-4d89-a26a-76a21cd7f170" providerId="ADAL" clId="{FD3A5CD8-3FF3-4DE2-96A1-942A5F3F7A8D}" dt="2024-06-13T04:45:45.018" v="78"/>
        <pc:sldMkLst>
          <pc:docMk/>
          <pc:sldMk cId="2484646394" sldId="279"/>
        </pc:sldMkLst>
        <pc:picChg chg="mod">
          <ac:chgData name="永尾　昌紹" userId="82883316-6612-4d89-a26a-76a21cd7f170" providerId="ADAL" clId="{FD3A5CD8-3FF3-4DE2-96A1-942A5F3F7A8D}" dt="2024-06-13T04:44:59.763" v="72"/>
          <ac:picMkLst>
            <pc:docMk/>
            <pc:sldMk cId="2484646394" sldId="279"/>
            <ac:picMk id="179" creationId="{4A0E48AF-F38C-BF0F-913A-3E0A7D7A56E5}"/>
          </ac:picMkLst>
        </pc:picChg>
        <pc:picChg chg="mod">
          <ac:chgData name="永尾　昌紹" userId="82883316-6612-4d89-a26a-76a21cd7f170" providerId="ADAL" clId="{FD3A5CD8-3FF3-4DE2-96A1-942A5F3F7A8D}" dt="2024-06-13T04:45:45.018" v="78"/>
          <ac:picMkLst>
            <pc:docMk/>
            <pc:sldMk cId="2484646394" sldId="279"/>
            <ac:picMk id="181" creationId="{00928BE5-5608-E4D9-45DC-4499BA9E7B2E}"/>
          </ac:picMkLst>
        </pc:picChg>
        <pc:picChg chg="mod">
          <ac:chgData name="永尾　昌紹" userId="82883316-6612-4d89-a26a-76a21cd7f170" providerId="ADAL" clId="{FD3A5CD8-3FF3-4DE2-96A1-942A5F3F7A8D}" dt="2024-06-13T04:45:03.855" v="73"/>
          <ac:picMkLst>
            <pc:docMk/>
            <pc:sldMk cId="2484646394" sldId="279"/>
            <ac:picMk id="183" creationId="{36714099-8ACA-5908-D12F-E13DC552A559}"/>
          </ac:picMkLst>
        </pc:picChg>
        <pc:picChg chg="mod">
          <ac:chgData name="永尾　昌紹" userId="82883316-6612-4d89-a26a-76a21cd7f170" providerId="ADAL" clId="{FD3A5CD8-3FF3-4DE2-96A1-942A5F3F7A8D}" dt="2024-06-13T04:45:26.040" v="75"/>
          <ac:picMkLst>
            <pc:docMk/>
            <pc:sldMk cId="2484646394" sldId="279"/>
            <ac:picMk id="185" creationId="{82399110-FB94-B8DF-B702-90B97A75B5E3}"/>
          </ac:picMkLst>
        </pc:picChg>
        <pc:picChg chg="mod">
          <ac:chgData name="永尾　昌紹" userId="82883316-6612-4d89-a26a-76a21cd7f170" providerId="ADAL" clId="{FD3A5CD8-3FF3-4DE2-96A1-942A5F3F7A8D}" dt="2024-06-13T04:45:38.786" v="77"/>
          <ac:picMkLst>
            <pc:docMk/>
            <pc:sldMk cId="2484646394" sldId="279"/>
            <ac:picMk id="188" creationId="{FA264695-FD0B-2823-1680-AEED7A45C2CC}"/>
          </ac:picMkLst>
        </pc:picChg>
        <pc:picChg chg="mod">
          <ac:chgData name="永尾　昌紹" userId="82883316-6612-4d89-a26a-76a21cd7f170" providerId="ADAL" clId="{FD3A5CD8-3FF3-4DE2-96A1-942A5F3F7A8D}" dt="2024-06-13T04:45:33.090" v="76"/>
          <ac:picMkLst>
            <pc:docMk/>
            <pc:sldMk cId="2484646394" sldId="279"/>
            <ac:picMk id="192" creationId="{108707EC-B2E4-C409-82C9-A42E5827D50D}"/>
          </ac:picMkLst>
        </pc:picChg>
        <pc:picChg chg="mod">
          <ac:chgData name="永尾　昌紹" userId="82883316-6612-4d89-a26a-76a21cd7f170" providerId="ADAL" clId="{FD3A5CD8-3FF3-4DE2-96A1-942A5F3F7A8D}" dt="2024-06-13T04:45:12.900" v="74"/>
          <ac:picMkLst>
            <pc:docMk/>
            <pc:sldMk cId="2484646394" sldId="279"/>
            <ac:picMk id="205" creationId="{22DC6274-EB26-A578-C08D-56B192D8760E}"/>
          </ac:picMkLst>
        </pc:picChg>
      </pc:sldChg>
      <pc:sldChg chg="add">
        <pc:chgData name="永尾　昌紹" userId="82883316-6612-4d89-a26a-76a21cd7f170" providerId="ADAL" clId="{FD3A5CD8-3FF3-4DE2-96A1-942A5F3F7A8D}" dt="2024-06-13T04:58:05.968" v="81"/>
        <pc:sldMkLst>
          <pc:docMk/>
          <pc:sldMk cId="3249208947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9D59D-54D9-475C-B4C9-6A5F123D9A6D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A16A0-9821-4605-BFDE-779DA39F1C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72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27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916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151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00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687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75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4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157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12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763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10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120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342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047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27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55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76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34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680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03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78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008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965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16A0-9821-4605-BFDE-779DA39F1CD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E7F403-ADC7-94AD-283D-94955BCA1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860D59-A8BA-FBED-AD99-2A804B293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E07421-68E4-7EEB-D407-9089D67E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AB1E0A-91BD-ECAD-DD91-45477DA8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12F76E-3718-862D-076F-09F38AAE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856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AD378-CC4E-0078-9957-677959BB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A867175-AD78-0501-4AA9-510A2933E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0506C0-0F04-01FE-595C-2D7DBAD75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F52F0E-09DD-6752-A25D-CDE4B78B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D6A74F-0ECA-0253-434E-3B003D48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65D3319-2211-252B-4AEA-02132997B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1A616C-CAFB-1940-3A6C-2748D2B46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BFF028-DAFD-2385-46E4-D498786C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0A5A4F-C967-FAAE-8D75-CE40CEA2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A8B67C-F804-ED4E-F44E-5AE92D11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56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108FC0-24E1-4F41-7EA1-B8D30EE9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C1B95E-BE54-4DE9-9D5C-C5429717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5BF42E-6232-66C4-FB9E-7F3BED63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F8E65F-671C-A994-0FC7-10F7CE7F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7A9B0A-CAA9-42CB-978B-57B30BC6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804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E3AB1-E57F-7FBF-1E17-55AE51CE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D4B0CB-0245-C84D-2C76-BD2DF1FF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0764EE-9BAE-EDA0-B6F0-85111D9A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2FCB55-13D6-CB06-569A-0F3004E2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889C5E-474C-4231-CB8A-D6E4F292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61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3FB944-EABC-009A-1F26-A9D6AEC3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1F9311-11E1-F6C2-88B7-96C68677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4B7766-92BF-8EBA-9C3A-E1B7DB100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6DE8D5-35F7-9394-1FD5-312B2B8D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C6E3CB-010F-4063-27AE-487C299F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9DC90C-3B38-2B4C-C3A2-F61C12AA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05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1B24D-E490-5D97-7D8C-0F26A1F9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3123DF-80B2-1DCE-5744-652E6D395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60DAB0-753B-58FC-B1EE-5B5B7CB19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F5D9A0-AD4A-17F6-60CE-5AFDA127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9D9BF4B-F15C-1A1E-4026-AE4DDD825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FCF1F6-C553-F169-615C-B1351F9F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5BF5096-F32E-E5DD-0E43-3DFFF6D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9E8FE75-46FC-AC27-FE47-D789A386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0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3683D-BC4D-317B-ECF5-C278BC9F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10AB476-899C-2D31-0DC0-669EB3D8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C16C82-E1B5-DE28-205B-AD0174A0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58969-0B7F-8639-586E-94225753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63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95E9937-9781-E9E1-406C-0547B36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FFE1370-4F30-7B22-8F32-43D3523B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D9C3D5-F7D8-B98A-E7A1-2531435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58C87B-DABD-DFD8-3E77-6CBCEDEC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3F3D-A610-1961-869C-39139504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8AFCEE-E501-B717-A364-90F3A15AE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349DC5-B8EB-5E88-5D9F-9BD9B669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5E3A1E-5AAF-9BD8-9A3C-78A6699C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72B7A0-2D5C-6BA8-91F2-66652171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84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9CDC9E-64E7-38DC-8269-490394CD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337B7FF-8607-1834-6FCE-F08712B44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E27F16-4EE6-CFE9-6092-EA54FC96F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0BFB0A-4703-932D-7606-894C2763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18DFBB-A99B-7871-1B23-D996BCD2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D0FC9D4-0507-ABF2-4B24-DE19B426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3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CFFFCA-12AD-0441-6249-58A0D33E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D38532-712E-4181-AC9E-5A0B9A60D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987807-6238-EA89-C1D2-A794CC66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DFD96-3F51-4BBE-9FBD-0429FF576DB6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908ACD-F917-988E-FF20-A08D5181E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F92F92-8FAE-3FA5-C736-F6B660CE6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ECEF2-B20F-48FF-8844-F4CA011B76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39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10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png"/><Relationship Id="rId18" Type="http://schemas.microsoft.com/office/2007/relationships/hdphoto" Target="../media/hdphoto8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jpg"/><Relationship Id="rId5" Type="http://schemas.openxmlformats.org/officeDocument/2006/relationships/image" Target="../media/image17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320" y="742948"/>
            <a:ext cx="2750571" cy="3890482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40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F506751E-9766-FEE5-989B-4794604449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41" y="661277"/>
            <a:ext cx="1628474" cy="16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3" name="図 2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3290CD4D-D804-A9E1-0641-3A06E40EBD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42" r="49410"/>
          <a:stretch/>
        </p:blipFill>
        <p:spPr>
          <a:xfrm>
            <a:off x="9494705" y="1229503"/>
            <a:ext cx="752427" cy="4731428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2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3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  <a:solidFill>
            <a:schemeClr val="accent3"/>
          </a:solidFill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grpFill/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  <a:solidFill>
            <a:schemeClr val="accent3"/>
          </a:solidFill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grpFill/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  <a:solidFill>
            <a:schemeClr val="accent3"/>
          </a:solidFill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grpFill/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31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043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F008C116-9636-B818-49DB-95C99434C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011" y="2116217"/>
            <a:ext cx="1628474" cy="16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7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29952"/>
            <a:ext cx="1076765" cy="1076765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53852"/>
            <a:ext cx="1076765" cy="1076765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372628"/>
            <a:ext cx="1076765" cy="1076765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96528"/>
            <a:ext cx="1076765" cy="1076765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5304"/>
            <a:ext cx="1076765" cy="1076765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639204"/>
            <a:ext cx="1076765" cy="1076765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6078"/>
            <a:ext cx="1076765" cy="1076765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219978"/>
            <a:ext cx="1076765" cy="1076765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37346"/>
            <a:ext cx="1076765" cy="1076765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87276"/>
            <a:ext cx="1076765" cy="1076765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096528"/>
            <a:ext cx="1076765" cy="1076765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20428"/>
            <a:ext cx="1076765" cy="1076765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2639204"/>
            <a:ext cx="1076765" cy="1076765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3363104"/>
            <a:ext cx="1076765" cy="1076765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181880"/>
            <a:ext cx="1076765" cy="1076765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3" y="1905780"/>
            <a:ext cx="1076765" cy="1076765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-237346"/>
            <a:ext cx="1076765" cy="1076765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3" y="486554"/>
            <a:ext cx="1076765" cy="1076765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3" y="6296800"/>
            <a:ext cx="1076765" cy="1076765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3" y="5553852"/>
            <a:ext cx="1076765" cy="1076765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20428"/>
            <a:ext cx="1076765" cy="1076765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5544328"/>
            <a:ext cx="1076765" cy="1076765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3363104"/>
            <a:ext cx="1076765" cy="1076765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4087004"/>
            <a:ext cx="1076765" cy="1076765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905780"/>
            <a:ext cx="1076765" cy="1076765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7" y="2629680"/>
            <a:ext cx="1076765" cy="1076765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486554"/>
            <a:ext cx="1076765" cy="1076765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7" y="1210454"/>
            <a:ext cx="1076765" cy="1076765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7" y="-246870"/>
            <a:ext cx="1076765" cy="1076765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7" y="6277752"/>
            <a:ext cx="1076765" cy="1076765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087004"/>
            <a:ext cx="1076765" cy="1076765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810904"/>
            <a:ext cx="1076765" cy="1076765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2629680"/>
            <a:ext cx="1076765" cy="1076765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3353580"/>
            <a:ext cx="1076765" cy="1076765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172356"/>
            <a:ext cx="1076765" cy="1076765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1" y="1896256"/>
            <a:ext cx="1076765" cy="1076765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-246870"/>
            <a:ext cx="1076765" cy="1076765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1" y="477030"/>
            <a:ext cx="1076765" cy="1076765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1" y="6287276"/>
            <a:ext cx="1076765" cy="1076765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1" y="5544328"/>
            <a:ext cx="1076765" cy="1076765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810904"/>
            <a:ext cx="1076765" cy="1076765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5534804"/>
            <a:ext cx="1076765" cy="1076765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3353580"/>
            <a:ext cx="1076765" cy="1076765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4077480"/>
            <a:ext cx="1076765" cy="1076765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896256"/>
            <a:ext cx="1076765" cy="1076765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3" y="2620156"/>
            <a:ext cx="1076765" cy="1076765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477030"/>
            <a:ext cx="1076765" cy="1076765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3" y="1200930"/>
            <a:ext cx="1076765" cy="1076765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3" y="-256394"/>
            <a:ext cx="1076765" cy="1076765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3" y="6268228"/>
            <a:ext cx="1076765" cy="1076765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077480"/>
            <a:ext cx="1076765" cy="1076765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801380"/>
            <a:ext cx="1076765" cy="1076765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2620156"/>
            <a:ext cx="1076765" cy="1076765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3344056"/>
            <a:ext cx="1076765" cy="1076765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162832"/>
            <a:ext cx="1076765" cy="1076765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7" y="1886732"/>
            <a:ext cx="1076765" cy="1076765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-256394"/>
            <a:ext cx="1076765" cy="1076765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7" y="467506"/>
            <a:ext cx="1076765" cy="1076765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7" y="6277752"/>
            <a:ext cx="1076765" cy="1076765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7" y="5534804"/>
            <a:ext cx="1076765" cy="1076765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829952"/>
            <a:ext cx="1076765" cy="1076765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5553852"/>
            <a:ext cx="1076765" cy="1076765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3372628"/>
            <a:ext cx="1076765" cy="1076765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4096528"/>
            <a:ext cx="1076765" cy="1076765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915304"/>
            <a:ext cx="1076765" cy="1076765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39" y="2639204"/>
            <a:ext cx="1076765" cy="1076765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496078"/>
            <a:ext cx="1076765" cy="1076765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39" y="1219978"/>
            <a:ext cx="1076765" cy="1076765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39" y="-237346"/>
            <a:ext cx="1076765" cy="1076765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39" y="6287276"/>
            <a:ext cx="1076765" cy="1076765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096528"/>
            <a:ext cx="1076765" cy="1076765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20428"/>
            <a:ext cx="1076765" cy="1076765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2639204"/>
            <a:ext cx="1076765" cy="1076765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3363104"/>
            <a:ext cx="1076765" cy="1076765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181880"/>
            <a:ext cx="1076765" cy="1076765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3" y="1905780"/>
            <a:ext cx="1076765" cy="1076765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-237346"/>
            <a:ext cx="1076765" cy="1076765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3" y="486554"/>
            <a:ext cx="1076765" cy="1076765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3" y="6296800"/>
            <a:ext cx="1076765" cy="1076765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3" y="5553852"/>
            <a:ext cx="1076765" cy="1076765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829952"/>
            <a:ext cx="1076765" cy="1076765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5553852"/>
            <a:ext cx="1076765" cy="1076765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3372628"/>
            <a:ext cx="1076765" cy="1076765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4096528"/>
            <a:ext cx="1076765" cy="1076765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915304"/>
            <a:ext cx="1076765" cy="1076765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1" y="2639204"/>
            <a:ext cx="1076765" cy="1076765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496078"/>
            <a:ext cx="1076765" cy="1076765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1" y="1219978"/>
            <a:ext cx="1076765" cy="1076765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1" y="-237346"/>
            <a:ext cx="1076765" cy="1076765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1" y="6287276"/>
            <a:ext cx="1076765" cy="1076765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096528"/>
            <a:ext cx="1076765" cy="1076765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20428"/>
            <a:ext cx="1076765" cy="1076765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2639204"/>
            <a:ext cx="1076765" cy="1076765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3363104"/>
            <a:ext cx="1076765" cy="1076765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181880"/>
            <a:ext cx="1076765" cy="1076765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5" y="1905780"/>
            <a:ext cx="1076765" cy="1076765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-237346"/>
            <a:ext cx="1076765" cy="1076765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5" y="486554"/>
            <a:ext cx="1076765" cy="1076765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5" y="6296800"/>
            <a:ext cx="1076765" cy="1076765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5" y="5553852"/>
            <a:ext cx="1076765" cy="1076765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829952"/>
            <a:ext cx="1076765" cy="1076765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5553852"/>
            <a:ext cx="1076765" cy="1076765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3372628"/>
            <a:ext cx="1076765" cy="1076765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4096528"/>
            <a:ext cx="1076765" cy="1076765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915304"/>
            <a:ext cx="1076765" cy="1076765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3" y="2639204"/>
            <a:ext cx="1076765" cy="1076765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496078"/>
            <a:ext cx="1076765" cy="1076765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3" y="1219978"/>
            <a:ext cx="1076765" cy="1076765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3" y="-237346"/>
            <a:ext cx="1076765" cy="1076765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3" y="6287276"/>
            <a:ext cx="1076765" cy="1076765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096528"/>
            <a:ext cx="1076765" cy="1076765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20428"/>
            <a:ext cx="1076765" cy="1076765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2639204"/>
            <a:ext cx="1076765" cy="1076765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3363104"/>
            <a:ext cx="1076765" cy="1076765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181880"/>
            <a:ext cx="1076765" cy="1076765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7" y="1905780"/>
            <a:ext cx="1076765" cy="1076765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-237346"/>
            <a:ext cx="1076765" cy="1076765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7" y="486554"/>
            <a:ext cx="1076765" cy="1076765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7" y="6296800"/>
            <a:ext cx="1076765" cy="1076765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7" y="5553852"/>
            <a:ext cx="1076765" cy="1076765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20428"/>
            <a:ext cx="1076765" cy="1076765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5544328"/>
            <a:ext cx="1076765" cy="1076765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3363104"/>
            <a:ext cx="1076765" cy="1076765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4087004"/>
            <a:ext cx="1076765" cy="1076765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905780"/>
            <a:ext cx="1076765" cy="1076765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3" y="2629680"/>
            <a:ext cx="1076765" cy="1076765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486554"/>
            <a:ext cx="1076765" cy="1076765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3" y="1210454"/>
            <a:ext cx="1076765" cy="1076765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3" y="-246870"/>
            <a:ext cx="1076765" cy="1076765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3" y="6277752"/>
            <a:ext cx="1076765" cy="1076765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087004"/>
            <a:ext cx="1076765" cy="1076765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810904"/>
            <a:ext cx="1076765" cy="1076765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2629680"/>
            <a:ext cx="1076765" cy="1076765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3353580"/>
            <a:ext cx="1076765" cy="1076765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172356"/>
            <a:ext cx="1076765" cy="1076765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7" y="1896256"/>
            <a:ext cx="1076765" cy="1076765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-246870"/>
            <a:ext cx="1076765" cy="1076765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7" y="477030"/>
            <a:ext cx="1076765" cy="1076765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7" y="6287276"/>
            <a:ext cx="1076765" cy="1076765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7" y="5544328"/>
            <a:ext cx="1076765" cy="1076765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810904"/>
            <a:ext cx="1076765" cy="1076765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5534804"/>
            <a:ext cx="1076765" cy="1076765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3353580"/>
            <a:ext cx="1076765" cy="1076765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4077480"/>
            <a:ext cx="1076765" cy="1076765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896256"/>
            <a:ext cx="1076765" cy="1076765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1" y="2620156"/>
            <a:ext cx="1076765" cy="1076765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477030"/>
            <a:ext cx="1076765" cy="1076765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1" y="1200930"/>
            <a:ext cx="1076765" cy="1076765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1" y="-256394"/>
            <a:ext cx="1076765" cy="1076765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1" y="6268228"/>
            <a:ext cx="1076765" cy="1076765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077480"/>
            <a:ext cx="1076765" cy="1076765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801380"/>
            <a:ext cx="1076765" cy="1076765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2620156"/>
            <a:ext cx="1076765" cy="1076765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3344056"/>
            <a:ext cx="1076765" cy="1076765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162832"/>
            <a:ext cx="1076765" cy="1076765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5" y="1886732"/>
            <a:ext cx="1076765" cy="1076765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-256394"/>
            <a:ext cx="1076765" cy="1076765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5" y="467506"/>
            <a:ext cx="1076765" cy="1076765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5" y="6277752"/>
            <a:ext cx="1076765" cy="1076765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5" y="5534804"/>
            <a:ext cx="1076765" cy="1076765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839476"/>
            <a:ext cx="1076765" cy="1076765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5563376"/>
            <a:ext cx="1076765" cy="1076765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3382152"/>
            <a:ext cx="1076765" cy="1076765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4106052"/>
            <a:ext cx="1076765" cy="1076765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924828"/>
            <a:ext cx="1076765" cy="1076765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7" y="2648728"/>
            <a:ext cx="1076765" cy="1076765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505602"/>
            <a:ext cx="1076765" cy="1076765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7" y="1229502"/>
            <a:ext cx="1076765" cy="1076765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7" y="-227822"/>
            <a:ext cx="1076765" cy="1076765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7" y="6296800"/>
            <a:ext cx="1076765" cy="1076765"/>
          </a:xfrm>
          <a:prstGeom prst="rect">
            <a:avLst/>
          </a:prstGeom>
        </p:spPr>
      </p:pic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B069D653-5707-04EF-7BF9-C2E99C7B4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588266-8E97-3854-6352-8BDCED5B0902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84D74E50-F6F1-4B00-E5DC-F96C1FD42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50489BCA-10A4-785E-7ADF-68DE0CFD4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6" name="図 16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9B2184E-B376-4B31-C1A6-524B29636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67" name="図 166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41EF46A0-68D5-B222-2220-7420245E7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64B129B3-D88B-0841-3C99-0F63F92709E6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0" name="図 179" descr="ダイアグラム&#10;&#10;自動的に生成された説明">
            <a:extLst>
              <a:ext uri="{FF2B5EF4-FFF2-40B4-BE49-F238E27FC236}">
                <a16:creationId xmlns:a16="http://schemas.microsoft.com/office/drawing/2014/main" id="{466DD145-E56E-6308-2E8C-04F58FA94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pic>
        <p:nvPicPr>
          <p:cNvPr id="182" name="図 181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F1168DCC-AE41-B336-BB55-45DB7473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A6FB8A23-2403-4631-615D-4039E87E7919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87" name="二等辺三角形 186">
              <a:extLst>
                <a:ext uri="{FF2B5EF4-FFF2-40B4-BE49-F238E27FC236}">
                  <a16:creationId xmlns:a16="http://schemas.microsoft.com/office/drawing/2014/main" id="{CCEEEBC5-9E82-E091-B328-F90F03136828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楕円 188">
              <a:extLst>
                <a:ext uri="{FF2B5EF4-FFF2-40B4-BE49-F238E27FC236}">
                  <a16:creationId xmlns:a16="http://schemas.microsoft.com/office/drawing/2014/main" id="{62DC068A-CEF0-4C94-9CE2-C1613D326180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5119FCBB-26D9-3843-0476-AE071A5A4101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191" name="二等辺三角形 190">
              <a:extLst>
                <a:ext uri="{FF2B5EF4-FFF2-40B4-BE49-F238E27FC236}">
                  <a16:creationId xmlns:a16="http://schemas.microsoft.com/office/drawing/2014/main" id="{5F950C80-A6FF-6D87-E4A4-59A3F093FD8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楕円 199">
              <a:extLst>
                <a:ext uri="{FF2B5EF4-FFF2-40B4-BE49-F238E27FC236}">
                  <a16:creationId xmlns:a16="http://schemas.microsoft.com/office/drawing/2014/main" id="{BEA2A0A5-419D-ACB4-5C23-4B8040AD1B6D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D97ABB20-0285-7A8D-9166-71FFCF2CB014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02" name="二等辺三角形 201">
              <a:extLst>
                <a:ext uri="{FF2B5EF4-FFF2-40B4-BE49-F238E27FC236}">
                  <a16:creationId xmlns:a16="http://schemas.microsoft.com/office/drawing/2014/main" id="{DCE027D0-2D8D-0467-31BC-9B3E8C2B2572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3" name="楕円 202">
              <a:extLst>
                <a:ext uri="{FF2B5EF4-FFF2-40B4-BE49-F238E27FC236}">
                  <a16:creationId xmlns:a16="http://schemas.microsoft.com/office/drawing/2014/main" id="{1B299F0A-DDD5-B4BB-667B-3EF1713C7EA8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345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66" y="-418131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94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700240"/>
            <a:ext cx="1914154" cy="6291887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3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28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745" y="2628407"/>
            <a:ext cx="2724238" cy="2043178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301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185057" y="0"/>
            <a:ext cx="6459381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185057" y="4837843"/>
            <a:ext cx="6459381" cy="14095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981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" name="図 1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31FBB8B2-3ACF-F4B5-525B-903DE12B7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118">
            <a:off x="11151768" y="399150"/>
            <a:ext cx="1114392" cy="835794"/>
          </a:xfrm>
          <a:prstGeom prst="rect">
            <a:avLst/>
          </a:prstGeom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C8C2077-3F42-5431-7CC9-E5623D106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34" y="4965702"/>
            <a:ext cx="1142427" cy="856820"/>
          </a:xfrm>
          <a:prstGeom prst="rect">
            <a:avLst/>
          </a:prstGeom>
        </p:spPr>
      </p:pic>
      <p:pic>
        <p:nvPicPr>
          <p:cNvPr id="4" name="図 3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AB73FD7-1481-8754-29A1-3FECB0201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450">
            <a:off x="7782041" y="5760554"/>
            <a:ext cx="1142427" cy="856820"/>
          </a:xfrm>
          <a:prstGeom prst="rect">
            <a:avLst/>
          </a:prstGeom>
        </p:spPr>
      </p:pic>
      <p:pic>
        <p:nvPicPr>
          <p:cNvPr id="6" name="図 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3B03F3B5-D030-90D4-DBFD-F848013E3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71" y="4615148"/>
            <a:ext cx="1142427" cy="856820"/>
          </a:xfrm>
          <a:prstGeom prst="rect">
            <a:avLst/>
          </a:prstGeom>
        </p:spPr>
      </p:pic>
      <p:pic>
        <p:nvPicPr>
          <p:cNvPr id="166" name="図 16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82ED5DE-33FE-5B76-03FC-223EEA433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8374">
            <a:off x="6553962" y="3547068"/>
            <a:ext cx="1142427" cy="856820"/>
          </a:xfrm>
          <a:prstGeom prst="rect">
            <a:avLst/>
          </a:prstGeom>
        </p:spPr>
      </p:pic>
      <p:pic>
        <p:nvPicPr>
          <p:cNvPr id="167" name="図 16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5DB1B69E-4FA6-D911-250B-A91241386B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59" y="6031447"/>
            <a:ext cx="1142427" cy="856820"/>
          </a:xfrm>
          <a:prstGeom prst="rect">
            <a:avLst/>
          </a:prstGeom>
        </p:spPr>
      </p:pic>
      <p:pic>
        <p:nvPicPr>
          <p:cNvPr id="178" name="図 177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6C1C592-E173-2A27-BA41-D614A3ED8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2620">
            <a:off x="5982749" y="5088916"/>
            <a:ext cx="1142427" cy="856820"/>
          </a:xfrm>
          <a:prstGeom prst="rect">
            <a:avLst/>
          </a:prstGeom>
        </p:spPr>
      </p:pic>
      <p:pic>
        <p:nvPicPr>
          <p:cNvPr id="180" name="図 179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8B91783-FC0D-BE7E-8D54-91B8E496A7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74" y="5349367"/>
            <a:ext cx="1142427" cy="856820"/>
          </a:xfrm>
          <a:prstGeom prst="rect">
            <a:avLst/>
          </a:prstGeom>
        </p:spPr>
      </p:pic>
      <p:pic>
        <p:nvPicPr>
          <p:cNvPr id="182" name="図 181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28E016E-D83D-7313-B8C1-C529B58EC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044">
            <a:off x="4493349" y="5838446"/>
            <a:ext cx="1142427" cy="856820"/>
          </a:xfrm>
          <a:prstGeom prst="rect">
            <a:avLst/>
          </a:prstGeom>
        </p:spPr>
      </p:pic>
      <p:pic>
        <p:nvPicPr>
          <p:cNvPr id="184" name="図 183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2FFF68FB-DC3D-0EB0-5BA7-FA953AB7A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17922">
            <a:off x="3394356" y="5473107"/>
            <a:ext cx="1142427" cy="856820"/>
          </a:xfrm>
          <a:prstGeom prst="rect">
            <a:avLst/>
          </a:prstGeom>
        </p:spPr>
      </p:pic>
      <p:pic>
        <p:nvPicPr>
          <p:cNvPr id="187" name="図 18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38F91590-F6DC-6D5A-CF30-8E0477F48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3898">
            <a:off x="1162981" y="5922412"/>
            <a:ext cx="1142427" cy="856820"/>
          </a:xfrm>
          <a:prstGeom prst="rect">
            <a:avLst/>
          </a:prstGeom>
        </p:spPr>
      </p:pic>
      <p:pic>
        <p:nvPicPr>
          <p:cNvPr id="189" name="図 18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E48E4AF-1519-ABB6-6DDB-91DFAB272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48" y="5177617"/>
            <a:ext cx="1142427" cy="856820"/>
          </a:xfrm>
          <a:prstGeom prst="rect">
            <a:avLst/>
          </a:prstGeom>
        </p:spPr>
      </p:pic>
      <p:pic>
        <p:nvPicPr>
          <p:cNvPr id="190" name="図 189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781C670-6C02-996C-853D-D896C4813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586">
            <a:off x="301015" y="5331245"/>
            <a:ext cx="1142427" cy="856820"/>
          </a:xfrm>
          <a:prstGeom prst="rect">
            <a:avLst/>
          </a:prstGeom>
        </p:spPr>
      </p:pic>
      <p:pic>
        <p:nvPicPr>
          <p:cNvPr id="191" name="図 19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69B071D4-F96D-88DE-CC9D-A8FF07235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023" y="5521366"/>
            <a:ext cx="1142427" cy="856820"/>
          </a:xfrm>
          <a:prstGeom prst="rect">
            <a:avLst/>
          </a:prstGeom>
        </p:spPr>
      </p:pic>
      <p:pic>
        <p:nvPicPr>
          <p:cNvPr id="200" name="図 199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86C910E7-8BB4-7816-95AA-4AD6DDF04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47" y="4392019"/>
            <a:ext cx="1142427" cy="856820"/>
          </a:xfrm>
          <a:prstGeom prst="rect">
            <a:avLst/>
          </a:prstGeom>
        </p:spPr>
      </p:pic>
      <p:pic>
        <p:nvPicPr>
          <p:cNvPr id="201" name="図 20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888B5AF-2EE0-A6C1-67CA-BCEB79612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027" y="5603037"/>
            <a:ext cx="1142427" cy="856820"/>
          </a:xfrm>
          <a:prstGeom prst="rect">
            <a:avLst/>
          </a:prstGeom>
        </p:spPr>
      </p:pic>
      <p:pic>
        <p:nvPicPr>
          <p:cNvPr id="202" name="図 201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5E98AB2-FF42-6B6F-E0DB-391D6E603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4542">
            <a:off x="8485157" y="4025307"/>
            <a:ext cx="1142427" cy="856820"/>
          </a:xfrm>
          <a:prstGeom prst="rect">
            <a:avLst/>
          </a:prstGeom>
        </p:spPr>
      </p:pic>
      <p:pic>
        <p:nvPicPr>
          <p:cNvPr id="203" name="図 20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23BD6EEE-C305-5F18-1452-E1C6D41C1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44" y="3037157"/>
            <a:ext cx="1142427" cy="856820"/>
          </a:xfrm>
          <a:prstGeom prst="rect">
            <a:avLst/>
          </a:prstGeom>
        </p:spPr>
      </p:pic>
      <p:pic>
        <p:nvPicPr>
          <p:cNvPr id="204" name="図 203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156885DE-0627-BBA6-FB6B-E5176D1FA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12594">
            <a:off x="10977965" y="3723879"/>
            <a:ext cx="1142427" cy="856820"/>
          </a:xfrm>
          <a:prstGeom prst="rect">
            <a:avLst/>
          </a:prstGeom>
        </p:spPr>
      </p:pic>
      <p:pic>
        <p:nvPicPr>
          <p:cNvPr id="206" name="図 20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9A991F2D-EBF2-781C-6E9A-3C7F942DC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8060">
            <a:off x="6979969" y="292051"/>
            <a:ext cx="1142427" cy="8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464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9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7807E8-7234-5FF6-7F1A-D66D7DF8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, クロスワードパズル が含まれている画像">
            <a:extLst>
              <a:ext uri="{FF2B5EF4-FFF2-40B4-BE49-F238E27FC236}">
                <a16:creationId xmlns:a16="http://schemas.microsoft.com/office/drawing/2014/main" id="{07E02AAF-E6B1-BB01-E372-2B271DBEB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4920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01322" y="2358850"/>
            <a:ext cx="1142426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64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732" y="345417"/>
            <a:ext cx="2729073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67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732" y="345417"/>
            <a:ext cx="2729073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3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732" y="345417"/>
            <a:ext cx="2729073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8126846" y="-390123"/>
            <a:ext cx="1937643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31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 descr="アイコン&#10;&#10;自動的に生成された説明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9" y="1126343"/>
            <a:ext cx="2084596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9323EFF9-17B5-FA19-023C-72857AC266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68" y="4195953"/>
            <a:ext cx="1320032" cy="11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pic>
        <p:nvPicPr>
          <p:cNvPr id="185" name="図 184">
            <a:extLst>
              <a:ext uri="{FF2B5EF4-FFF2-40B4-BE49-F238E27FC236}">
                <a16:creationId xmlns:a16="http://schemas.microsoft.com/office/drawing/2014/main" id="{82399110-FB94-B8DF-B702-90B97A75B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4299" y="1126343"/>
            <a:ext cx="2084595" cy="3043510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08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08BF9D5-1E29-AA61-0608-9B070ED62F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829953"/>
            <a:ext cx="733424" cy="733424"/>
          </a:xfrm>
          <a:prstGeom prst="rect">
            <a:avLst/>
          </a:prstGeom>
        </p:spPr>
      </p:pic>
      <p:pic>
        <p:nvPicPr>
          <p:cNvPr id="7" name="図 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EB1FC4E-06A8-C680-4226-564B5BCD6F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53853"/>
            <a:ext cx="733424" cy="733424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C9DD2B2-5D37-0300-C564-3578908834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372629"/>
            <a:ext cx="733424" cy="733424"/>
          </a:xfrm>
          <a:prstGeom prst="rect">
            <a:avLst/>
          </a:prstGeom>
        </p:spPr>
      </p:pic>
      <p:pic>
        <p:nvPicPr>
          <p:cNvPr id="9" name="図 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EBFD7CA-399F-BEB1-321B-5C0F5594B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096529"/>
            <a:ext cx="733424" cy="733424"/>
          </a:xfrm>
          <a:prstGeom prst="rect">
            <a:avLst/>
          </a:prstGeom>
        </p:spPr>
      </p:pic>
      <p:pic>
        <p:nvPicPr>
          <p:cNvPr id="10" name="図 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8261A78-9289-AD37-DE72-D379A2CB33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15305"/>
            <a:ext cx="733424" cy="733424"/>
          </a:xfrm>
          <a:prstGeom prst="rect">
            <a:avLst/>
          </a:prstGeom>
        </p:spPr>
      </p:pic>
      <p:pic>
        <p:nvPicPr>
          <p:cNvPr id="11" name="図 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0A6FF86-8D94-594A-BD7B-18506F2227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9205"/>
            <a:ext cx="733424" cy="733424"/>
          </a:xfrm>
          <a:prstGeom prst="rect">
            <a:avLst/>
          </a:prstGeom>
        </p:spPr>
      </p:pic>
      <p:pic>
        <p:nvPicPr>
          <p:cNvPr id="12" name="図 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BFCDCB4-A79F-6410-3B59-1512FAF8CA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6079"/>
            <a:ext cx="733424" cy="733424"/>
          </a:xfrm>
          <a:prstGeom prst="rect">
            <a:avLst/>
          </a:prstGeom>
        </p:spPr>
      </p:pic>
      <p:pic>
        <p:nvPicPr>
          <p:cNvPr id="13" name="図 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F200DA9-0712-BE39-D176-57E7E33D2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979"/>
            <a:ext cx="733424" cy="733424"/>
          </a:xfrm>
          <a:prstGeom prst="rect">
            <a:avLst/>
          </a:prstGeom>
        </p:spPr>
      </p:pic>
      <p:pic>
        <p:nvPicPr>
          <p:cNvPr id="14" name="図 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E9E7DC0-5402-2E58-8ED8-5CD4B002E0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7345"/>
            <a:ext cx="733424" cy="733424"/>
          </a:xfrm>
          <a:prstGeom prst="rect">
            <a:avLst/>
          </a:prstGeom>
        </p:spPr>
      </p:pic>
      <p:pic>
        <p:nvPicPr>
          <p:cNvPr id="15" name="図 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95E91AA-66D0-CCBE-CC13-5B92E2846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7277"/>
            <a:ext cx="733424" cy="733424"/>
          </a:xfrm>
          <a:prstGeom prst="rect">
            <a:avLst/>
          </a:prstGeom>
        </p:spPr>
      </p:pic>
      <p:pic>
        <p:nvPicPr>
          <p:cNvPr id="16" name="図 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70433FB-CC2D-EF47-5619-938E88528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4096529"/>
            <a:ext cx="733424" cy="733424"/>
          </a:xfrm>
          <a:prstGeom prst="rect">
            <a:avLst/>
          </a:prstGeom>
        </p:spPr>
      </p:pic>
      <p:pic>
        <p:nvPicPr>
          <p:cNvPr id="17" name="図 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3553B71-80D2-1645-DAC5-C7BD73B8AF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4820429"/>
            <a:ext cx="733424" cy="733424"/>
          </a:xfrm>
          <a:prstGeom prst="rect">
            <a:avLst/>
          </a:prstGeom>
        </p:spPr>
      </p:pic>
      <p:pic>
        <p:nvPicPr>
          <p:cNvPr id="18" name="図 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212316-F327-0FA3-8D0A-C87D19FA24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6" y="2639205"/>
            <a:ext cx="733424" cy="733424"/>
          </a:xfrm>
          <a:prstGeom prst="rect">
            <a:avLst/>
          </a:prstGeom>
        </p:spPr>
      </p:pic>
      <p:pic>
        <p:nvPicPr>
          <p:cNvPr id="19" name="図 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2FE000D-35E7-D302-F121-2434B7E3F0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3363105"/>
            <a:ext cx="733424" cy="733424"/>
          </a:xfrm>
          <a:prstGeom prst="rect">
            <a:avLst/>
          </a:prstGeom>
        </p:spPr>
      </p:pic>
      <p:pic>
        <p:nvPicPr>
          <p:cNvPr id="20" name="図 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CC11AA-2EA1-69DC-F8F1-9ADEB2320B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181881"/>
            <a:ext cx="733424" cy="733424"/>
          </a:xfrm>
          <a:prstGeom prst="rect">
            <a:avLst/>
          </a:prstGeom>
        </p:spPr>
      </p:pic>
      <p:pic>
        <p:nvPicPr>
          <p:cNvPr id="21" name="図 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2779280-B52D-10A1-7EE1-85FF184A9D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1905781"/>
            <a:ext cx="733424" cy="733424"/>
          </a:xfrm>
          <a:prstGeom prst="rect">
            <a:avLst/>
          </a:prstGeom>
        </p:spPr>
      </p:pic>
      <p:pic>
        <p:nvPicPr>
          <p:cNvPr id="22" name="図 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A4A8C52-CBF8-F8E5-1D99-2D32FD1957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-237345"/>
            <a:ext cx="733424" cy="733424"/>
          </a:xfrm>
          <a:prstGeom prst="rect">
            <a:avLst/>
          </a:prstGeom>
        </p:spPr>
      </p:pic>
      <p:pic>
        <p:nvPicPr>
          <p:cNvPr id="23" name="図 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582D025-67BB-B452-404B-C6D904763A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486555"/>
            <a:ext cx="733424" cy="733424"/>
          </a:xfrm>
          <a:prstGeom prst="rect">
            <a:avLst/>
          </a:prstGeom>
        </p:spPr>
      </p:pic>
      <p:pic>
        <p:nvPicPr>
          <p:cNvPr id="24" name="図 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9C5BFBA-2B8C-BD05-5F2A-B71E8836D6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6296801"/>
            <a:ext cx="733424" cy="733424"/>
          </a:xfrm>
          <a:prstGeom prst="rect">
            <a:avLst/>
          </a:prstGeom>
        </p:spPr>
      </p:pic>
      <p:pic>
        <p:nvPicPr>
          <p:cNvPr id="25" name="図 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DDA271E-BAB5-F8BA-2767-66A86F1E59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4" y="5553853"/>
            <a:ext cx="733424" cy="733424"/>
          </a:xfrm>
          <a:prstGeom prst="rect">
            <a:avLst/>
          </a:prstGeom>
        </p:spPr>
      </p:pic>
      <p:pic>
        <p:nvPicPr>
          <p:cNvPr id="26" name="図 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F9966F5-2F6E-635D-E629-18601D9298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4820429"/>
            <a:ext cx="733424" cy="733424"/>
          </a:xfrm>
          <a:prstGeom prst="rect">
            <a:avLst/>
          </a:prstGeom>
        </p:spPr>
      </p:pic>
      <p:pic>
        <p:nvPicPr>
          <p:cNvPr id="27" name="図 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3504DBC8-D6CB-E62A-9AC0-DB2BCFEA54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5544329"/>
            <a:ext cx="733424" cy="733424"/>
          </a:xfrm>
          <a:prstGeom prst="rect">
            <a:avLst/>
          </a:prstGeom>
        </p:spPr>
      </p:pic>
      <p:pic>
        <p:nvPicPr>
          <p:cNvPr id="28" name="図 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FE78225-9AC1-0A31-A7BC-C6344B2903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3363105"/>
            <a:ext cx="733424" cy="733424"/>
          </a:xfrm>
          <a:prstGeom prst="rect">
            <a:avLst/>
          </a:prstGeom>
        </p:spPr>
      </p:pic>
      <p:pic>
        <p:nvPicPr>
          <p:cNvPr id="29" name="図 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2E3C8A-8E54-7F67-2B5A-7C1800DF4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087005"/>
            <a:ext cx="733424" cy="733424"/>
          </a:xfrm>
          <a:prstGeom prst="rect">
            <a:avLst/>
          </a:prstGeom>
        </p:spPr>
      </p:pic>
      <p:pic>
        <p:nvPicPr>
          <p:cNvPr id="30" name="図 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DF37635-4F2A-2293-D030-F5E61B6446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1905781"/>
            <a:ext cx="733424" cy="733424"/>
          </a:xfrm>
          <a:prstGeom prst="rect">
            <a:avLst/>
          </a:prstGeom>
        </p:spPr>
      </p:pic>
      <p:pic>
        <p:nvPicPr>
          <p:cNvPr id="31" name="図 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F2F7F5-F1BE-2FAD-F9E1-B34006C2E3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2629681"/>
            <a:ext cx="733424" cy="733424"/>
          </a:xfrm>
          <a:prstGeom prst="rect">
            <a:avLst/>
          </a:prstGeom>
        </p:spPr>
      </p:pic>
      <p:pic>
        <p:nvPicPr>
          <p:cNvPr id="32" name="図 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BD96CF-2566-E1FE-2AA0-0F0438B38F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9" y="486555"/>
            <a:ext cx="733424" cy="733424"/>
          </a:xfrm>
          <a:prstGeom prst="rect">
            <a:avLst/>
          </a:prstGeom>
        </p:spPr>
      </p:pic>
      <p:pic>
        <p:nvPicPr>
          <p:cNvPr id="33" name="図 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A63044B-6659-041B-9F03-7C8BFD7A08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1210455"/>
            <a:ext cx="733424" cy="733424"/>
          </a:xfrm>
          <a:prstGeom prst="rect">
            <a:avLst/>
          </a:prstGeom>
        </p:spPr>
      </p:pic>
      <p:pic>
        <p:nvPicPr>
          <p:cNvPr id="34" name="図 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42F6B4-61C1-952B-F276-027B48D2F3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-246869"/>
            <a:ext cx="733424" cy="733424"/>
          </a:xfrm>
          <a:prstGeom prst="rect">
            <a:avLst/>
          </a:prstGeom>
        </p:spPr>
      </p:pic>
      <p:pic>
        <p:nvPicPr>
          <p:cNvPr id="35" name="図 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46B4939-BBF6-61D5-3D20-B50E509CC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8" y="6277753"/>
            <a:ext cx="733424" cy="733424"/>
          </a:xfrm>
          <a:prstGeom prst="rect">
            <a:avLst/>
          </a:prstGeom>
        </p:spPr>
      </p:pic>
      <p:pic>
        <p:nvPicPr>
          <p:cNvPr id="36" name="図 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66E1A67-9DCF-C9A0-6F19-67842DE4B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4087005"/>
            <a:ext cx="733424" cy="733424"/>
          </a:xfrm>
          <a:prstGeom prst="rect">
            <a:avLst/>
          </a:prstGeom>
        </p:spPr>
      </p:pic>
      <p:pic>
        <p:nvPicPr>
          <p:cNvPr id="37" name="図 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B902340-5E9B-F576-16BF-EE25A89970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4810905"/>
            <a:ext cx="733424" cy="733424"/>
          </a:xfrm>
          <a:prstGeom prst="rect">
            <a:avLst/>
          </a:prstGeom>
        </p:spPr>
      </p:pic>
      <p:pic>
        <p:nvPicPr>
          <p:cNvPr id="38" name="図 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9E1A8DC-725C-6984-5BF1-BE6C75BF9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4" y="2629681"/>
            <a:ext cx="733424" cy="733424"/>
          </a:xfrm>
          <a:prstGeom prst="rect">
            <a:avLst/>
          </a:prstGeom>
        </p:spPr>
      </p:pic>
      <p:pic>
        <p:nvPicPr>
          <p:cNvPr id="39" name="図 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FB988DE-E5D3-2424-1F71-D3C173DB3C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3353581"/>
            <a:ext cx="733424" cy="733424"/>
          </a:xfrm>
          <a:prstGeom prst="rect">
            <a:avLst/>
          </a:prstGeom>
        </p:spPr>
      </p:pic>
      <p:pic>
        <p:nvPicPr>
          <p:cNvPr id="40" name="図 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EACAE14-21FA-F0C1-CDFE-E23738C6A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1172357"/>
            <a:ext cx="733424" cy="733424"/>
          </a:xfrm>
          <a:prstGeom prst="rect">
            <a:avLst/>
          </a:prstGeom>
        </p:spPr>
      </p:pic>
      <p:pic>
        <p:nvPicPr>
          <p:cNvPr id="41" name="図 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F2D043-D203-E993-B214-679018467B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1896257"/>
            <a:ext cx="733424" cy="733424"/>
          </a:xfrm>
          <a:prstGeom prst="rect">
            <a:avLst/>
          </a:prstGeom>
        </p:spPr>
      </p:pic>
      <p:pic>
        <p:nvPicPr>
          <p:cNvPr id="42" name="図 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440CDFF-AEA7-FCBD-DB28-C2E494161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3" y="-246869"/>
            <a:ext cx="733424" cy="733424"/>
          </a:xfrm>
          <a:prstGeom prst="rect">
            <a:avLst/>
          </a:prstGeom>
        </p:spPr>
      </p:pic>
      <p:pic>
        <p:nvPicPr>
          <p:cNvPr id="43" name="図 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6823B16-A5ED-CB1D-0E9B-CE9B3B4E52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477031"/>
            <a:ext cx="733424" cy="733424"/>
          </a:xfrm>
          <a:prstGeom prst="rect">
            <a:avLst/>
          </a:prstGeom>
        </p:spPr>
      </p:pic>
      <p:pic>
        <p:nvPicPr>
          <p:cNvPr id="44" name="図 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D4B39712-AFC2-8C86-7151-ADF637F4AC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6287277"/>
            <a:ext cx="733424" cy="733424"/>
          </a:xfrm>
          <a:prstGeom prst="rect">
            <a:avLst/>
          </a:prstGeom>
        </p:spPr>
      </p:pic>
      <p:pic>
        <p:nvPicPr>
          <p:cNvPr id="45" name="図 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37FAA81-6BAB-503A-3E08-7C1AB3DF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72" y="5544329"/>
            <a:ext cx="733424" cy="733424"/>
          </a:xfrm>
          <a:prstGeom prst="rect">
            <a:avLst/>
          </a:prstGeom>
        </p:spPr>
      </p:pic>
      <p:pic>
        <p:nvPicPr>
          <p:cNvPr id="46" name="図 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AAF5EC7-4FE8-C4B6-6A5B-6D78CD6AD1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4810905"/>
            <a:ext cx="733424" cy="733424"/>
          </a:xfrm>
          <a:prstGeom prst="rect">
            <a:avLst/>
          </a:prstGeom>
        </p:spPr>
      </p:pic>
      <p:pic>
        <p:nvPicPr>
          <p:cNvPr id="47" name="図 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0391A8-A97A-D99D-ED19-75FE71DB40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5534805"/>
            <a:ext cx="733424" cy="733424"/>
          </a:xfrm>
          <a:prstGeom prst="rect">
            <a:avLst/>
          </a:prstGeom>
        </p:spPr>
      </p:pic>
      <p:pic>
        <p:nvPicPr>
          <p:cNvPr id="48" name="図 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B4626FE-DE99-723E-E973-727BE5BBC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6" y="3353581"/>
            <a:ext cx="733424" cy="733424"/>
          </a:xfrm>
          <a:prstGeom prst="rect">
            <a:avLst/>
          </a:prstGeom>
        </p:spPr>
      </p:pic>
      <p:pic>
        <p:nvPicPr>
          <p:cNvPr id="49" name="図 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E24D21E-B72B-918E-2129-C5EC2B292E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077481"/>
            <a:ext cx="733424" cy="733424"/>
          </a:xfrm>
          <a:prstGeom prst="rect">
            <a:avLst/>
          </a:prstGeom>
        </p:spPr>
      </p:pic>
      <p:pic>
        <p:nvPicPr>
          <p:cNvPr id="50" name="図 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1BE9A8-11C1-FEC6-9777-88E7B0AE2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1896257"/>
            <a:ext cx="733424" cy="733424"/>
          </a:xfrm>
          <a:prstGeom prst="rect">
            <a:avLst/>
          </a:prstGeom>
        </p:spPr>
      </p:pic>
      <p:pic>
        <p:nvPicPr>
          <p:cNvPr id="51" name="図 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6B0A36B-7292-CE55-7E91-9A40AAB3C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2620157"/>
            <a:ext cx="733424" cy="733424"/>
          </a:xfrm>
          <a:prstGeom prst="rect">
            <a:avLst/>
          </a:prstGeom>
        </p:spPr>
      </p:pic>
      <p:pic>
        <p:nvPicPr>
          <p:cNvPr id="52" name="図 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379A01-73F0-DC6E-2A04-B58F3E82C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5" y="477031"/>
            <a:ext cx="733424" cy="733424"/>
          </a:xfrm>
          <a:prstGeom prst="rect">
            <a:avLst/>
          </a:prstGeom>
        </p:spPr>
      </p:pic>
      <p:pic>
        <p:nvPicPr>
          <p:cNvPr id="53" name="図 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059F9-EF2C-D59D-2910-04EDBE6C25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1200931"/>
            <a:ext cx="733424" cy="733424"/>
          </a:xfrm>
          <a:prstGeom prst="rect">
            <a:avLst/>
          </a:prstGeom>
        </p:spPr>
      </p:pic>
      <p:pic>
        <p:nvPicPr>
          <p:cNvPr id="54" name="図 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C70E376-4DDE-0085-4FB6-F517FF5C0E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-256393"/>
            <a:ext cx="733424" cy="733424"/>
          </a:xfrm>
          <a:prstGeom prst="rect">
            <a:avLst/>
          </a:prstGeom>
        </p:spPr>
      </p:pic>
      <p:pic>
        <p:nvPicPr>
          <p:cNvPr id="55" name="図 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DA31AAC-CF87-CA00-7077-F6E1038DE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694" y="6268229"/>
            <a:ext cx="733424" cy="733424"/>
          </a:xfrm>
          <a:prstGeom prst="rect">
            <a:avLst/>
          </a:prstGeom>
        </p:spPr>
      </p:pic>
      <p:pic>
        <p:nvPicPr>
          <p:cNvPr id="56" name="図 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EAA1CD5-C931-ADBB-EBE0-B8A4C147B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4077481"/>
            <a:ext cx="733424" cy="733424"/>
          </a:xfrm>
          <a:prstGeom prst="rect">
            <a:avLst/>
          </a:prstGeom>
        </p:spPr>
      </p:pic>
      <p:pic>
        <p:nvPicPr>
          <p:cNvPr id="57" name="図 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8BEF654-DE9A-A3C6-AC5D-94229CC63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4801381"/>
            <a:ext cx="733424" cy="733424"/>
          </a:xfrm>
          <a:prstGeom prst="rect">
            <a:avLst/>
          </a:prstGeom>
        </p:spPr>
      </p:pic>
      <p:pic>
        <p:nvPicPr>
          <p:cNvPr id="58" name="図 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27B1CD7-3AE4-5E10-1C72-0B142A5F9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0" y="2620157"/>
            <a:ext cx="733424" cy="733424"/>
          </a:xfrm>
          <a:prstGeom prst="rect">
            <a:avLst/>
          </a:prstGeom>
        </p:spPr>
      </p:pic>
      <p:pic>
        <p:nvPicPr>
          <p:cNvPr id="59" name="図 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EA9440-6D0F-1EAD-7CFC-699CC23565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3344057"/>
            <a:ext cx="733424" cy="733424"/>
          </a:xfrm>
          <a:prstGeom prst="rect">
            <a:avLst/>
          </a:prstGeom>
        </p:spPr>
      </p:pic>
      <p:pic>
        <p:nvPicPr>
          <p:cNvPr id="60" name="図 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A0DEBE5-0773-F534-8DAB-E1778A82DA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1162833"/>
            <a:ext cx="733424" cy="733424"/>
          </a:xfrm>
          <a:prstGeom prst="rect">
            <a:avLst/>
          </a:prstGeom>
        </p:spPr>
      </p:pic>
      <p:pic>
        <p:nvPicPr>
          <p:cNvPr id="61" name="図 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BB06754-D1C9-3B31-4B69-7CA7B69A5C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1886733"/>
            <a:ext cx="733424" cy="733424"/>
          </a:xfrm>
          <a:prstGeom prst="rect">
            <a:avLst/>
          </a:prstGeom>
        </p:spPr>
      </p:pic>
      <p:pic>
        <p:nvPicPr>
          <p:cNvPr id="62" name="図 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EA38530-646E-7CBC-CD74-221489824A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9" y="-256393"/>
            <a:ext cx="733424" cy="733424"/>
          </a:xfrm>
          <a:prstGeom prst="rect">
            <a:avLst/>
          </a:prstGeom>
        </p:spPr>
      </p:pic>
      <p:pic>
        <p:nvPicPr>
          <p:cNvPr id="63" name="図 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6DFD7F-FD49-4EC5-A1B4-9D8A3061A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467507"/>
            <a:ext cx="733424" cy="733424"/>
          </a:xfrm>
          <a:prstGeom prst="rect">
            <a:avLst/>
          </a:prstGeom>
        </p:spPr>
      </p:pic>
      <p:pic>
        <p:nvPicPr>
          <p:cNvPr id="64" name="図 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180BB54-541E-1FAB-B845-8942A32B8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6277753"/>
            <a:ext cx="733424" cy="733424"/>
          </a:xfrm>
          <a:prstGeom prst="rect">
            <a:avLst/>
          </a:prstGeom>
        </p:spPr>
      </p:pic>
      <p:pic>
        <p:nvPicPr>
          <p:cNvPr id="65" name="図 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01C3A93-35A3-B337-12E6-1B77D13B7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18" y="5534805"/>
            <a:ext cx="733424" cy="733424"/>
          </a:xfrm>
          <a:prstGeom prst="rect">
            <a:avLst/>
          </a:prstGeom>
        </p:spPr>
      </p:pic>
      <p:pic>
        <p:nvPicPr>
          <p:cNvPr id="66" name="図 6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788E680-4978-0A25-98E5-F84AE9A0A4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4829953"/>
            <a:ext cx="733424" cy="733424"/>
          </a:xfrm>
          <a:prstGeom prst="rect">
            <a:avLst/>
          </a:prstGeom>
        </p:spPr>
      </p:pic>
      <p:pic>
        <p:nvPicPr>
          <p:cNvPr id="67" name="図 6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A4FFCD-D80B-7078-981C-69C295A6A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5553853"/>
            <a:ext cx="733424" cy="733424"/>
          </a:xfrm>
          <a:prstGeom prst="rect">
            <a:avLst/>
          </a:prstGeom>
        </p:spPr>
      </p:pic>
      <p:pic>
        <p:nvPicPr>
          <p:cNvPr id="68" name="図 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6418A3-EF02-FDEB-E3E8-BA94D960C5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2" y="3372629"/>
            <a:ext cx="733424" cy="733424"/>
          </a:xfrm>
          <a:prstGeom prst="rect">
            <a:avLst/>
          </a:prstGeom>
        </p:spPr>
      </p:pic>
      <p:pic>
        <p:nvPicPr>
          <p:cNvPr id="69" name="図 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AB42EE-B4EC-6224-4A73-F946C1892D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096529"/>
            <a:ext cx="733424" cy="733424"/>
          </a:xfrm>
          <a:prstGeom prst="rect">
            <a:avLst/>
          </a:prstGeom>
        </p:spPr>
      </p:pic>
      <p:pic>
        <p:nvPicPr>
          <p:cNvPr id="70" name="図 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392DF2D-1864-47BB-FFAA-333858495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1915305"/>
            <a:ext cx="733424" cy="733424"/>
          </a:xfrm>
          <a:prstGeom prst="rect">
            <a:avLst/>
          </a:prstGeom>
        </p:spPr>
      </p:pic>
      <p:pic>
        <p:nvPicPr>
          <p:cNvPr id="71" name="図 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282FD8C-48E8-BFE1-C108-431FDFE530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2639205"/>
            <a:ext cx="733424" cy="733424"/>
          </a:xfrm>
          <a:prstGeom prst="rect">
            <a:avLst/>
          </a:prstGeom>
        </p:spPr>
      </p:pic>
      <p:pic>
        <p:nvPicPr>
          <p:cNvPr id="72" name="図 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42A0A39-2693-DDAC-924B-AF39C35B24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1" y="496079"/>
            <a:ext cx="733424" cy="733424"/>
          </a:xfrm>
          <a:prstGeom prst="rect">
            <a:avLst/>
          </a:prstGeom>
        </p:spPr>
      </p:pic>
      <p:pic>
        <p:nvPicPr>
          <p:cNvPr id="73" name="図 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F76682F-960A-B700-B864-520C222C37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1219979"/>
            <a:ext cx="733424" cy="733424"/>
          </a:xfrm>
          <a:prstGeom prst="rect">
            <a:avLst/>
          </a:prstGeom>
        </p:spPr>
      </p:pic>
      <p:pic>
        <p:nvPicPr>
          <p:cNvPr id="74" name="図 7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6104DDF-5E16-3EE8-C2EB-46AABE7258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-237345"/>
            <a:ext cx="733424" cy="733424"/>
          </a:xfrm>
          <a:prstGeom prst="rect">
            <a:avLst/>
          </a:prstGeom>
        </p:spPr>
      </p:pic>
      <p:pic>
        <p:nvPicPr>
          <p:cNvPr id="75" name="図 7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333BB2-5F80-97E1-569E-040CEC7E8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40" y="6287277"/>
            <a:ext cx="733424" cy="733424"/>
          </a:xfrm>
          <a:prstGeom prst="rect">
            <a:avLst/>
          </a:prstGeom>
        </p:spPr>
      </p:pic>
      <p:pic>
        <p:nvPicPr>
          <p:cNvPr id="76" name="図 7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87369D2-537A-FFF0-8258-20527C6EA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4096529"/>
            <a:ext cx="733424" cy="733424"/>
          </a:xfrm>
          <a:prstGeom prst="rect">
            <a:avLst/>
          </a:prstGeom>
        </p:spPr>
      </p:pic>
      <p:pic>
        <p:nvPicPr>
          <p:cNvPr id="77" name="図 7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5F0DE8-F80A-B108-0438-28F2648170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4820429"/>
            <a:ext cx="733424" cy="733424"/>
          </a:xfrm>
          <a:prstGeom prst="rect">
            <a:avLst/>
          </a:prstGeom>
        </p:spPr>
      </p:pic>
      <p:pic>
        <p:nvPicPr>
          <p:cNvPr id="78" name="図 7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4DADFB3-DB60-A8BD-58EE-8FE05BA2C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6" y="2639205"/>
            <a:ext cx="733424" cy="733424"/>
          </a:xfrm>
          <a:prstGeom prst="rect">
            <a:avLst/>
          </a:prstGeom>
        </p:spPr>
      </p:pic>
      <p:pic>
        <p:nvPicPr>
          <p:cNvPr id="79" name="図 7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EB7CD73-0540-1D20-58D5-BCAB8D51E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3363105"/>
            <a:ext cx="733424" cy="733424"/>
          </a:xfrm>
          <a:prstGeom prst="rect">
            <a:avLst/>
          </a:prstGeom>
        </p:spPr>
      </p:pic>
      <p:pic>
        <p:nvPicPr>
          <p:cNvPr id="80" name="図 7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DB6BBD9-5067-E5D4-83E9-5FE54B9DF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1181881"/>
            <a:ext cx="733424" cy="733424"/>
          </a:xfrm>
          <a:prstGeom prst="rect">
            <a:avLst/>
          </a:prstGeom>
        </p:spPr>
      </p:pic>
      <p:pic>
        <p:nvPicPr>
          <p:cNvPr id="81" name="図 8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947F13A-7B21-011E-4ABA-9B1F0FF25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1905781"/>
            <a:ext cx="733424" cy="733424"/>
          </a:xfrm>
          <a:prstGeom prst="rect">
            <a:avLst/>
          </a:prstGeom>
        </p:spPr>
      </p:pic>
      <p:pic>
        <p:nvPicPr>
          <p:cNvPr id="82" name="図 8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19DB7E7-32E4-ED57-FBF2-FE02AF270A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5" y="-237345"/>
            <a:ext cx="733424" cy="733424"/>
          </a:xfrm>
          <a:prstGeom prst="rect">
            <a:avLst/>
          </a:prstGeom>
        </p:spPr>
      </p:pic>
      <p:pic>
        <p:nvPicPr>
          <p:cNvPr id="83" name="図 8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DF9405-BBCA-5C77-DC14-ADE217A77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486555"/>
            <a:ext cx="733424" cy="733424"/>
          </a:xfrm>
          <a:prstGeom prst="rect">
            <a:avLst/>
          </a:prstGeom>
        </p:spPr>
      </p:pic>
      <p:pic>
        <p:nvPicPr>
          <p:cNvPr id="84" name="図 8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90BD482-EBD9-31E0-7AB1-6136C0E820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6296801"/>
            <a:ext cx="733424" cy="733424"/>
          </a:xfrm>
          <a:prstGeom prst="rect">
            <a:avLst/>
          </a:prstGeom>
        </p:spPr>
      </p:pic>
      <p:pic>
        <p:nvPicPr>
          <p:cNvPr id="85" name="図 8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582F6E7-5FF4-2F8C-B0BB-D40EF872E8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4" y="5553853"/>
            <a:ext cx="733424" cy="733424"/>
          </a:xfrm>
          <a:prstGeom prst="rect">
            <a:avLst/>
          </a:prstGeom>
        </p:spPr>
      </p:pic>
      <p:pic>
        <p:nvPicPr>
          <p:cNvPr id="86" name="図 8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6D2023D-DB3D-E607-F767-BAA0BF3120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4829953"/>
            <a:ext cx="733424" cy="733424"/>
          </a:xfrm>
          <a:prstGeom prst="rect">
            <a:avLst/>
          </a:prstGeom>
        </p:spPr>
      </p:pic>
      <p:pic>
        <p:nvPicPr>
          <p:cNvPr id="87" name="図 8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578DAD5-B4BE-3215-EE78-5E30166CD8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5553853"/>
            <a:ext cx="733424" cy="733424"/>
          </a:xfrm>
          <a:prstGeom prst="rect">
            <a:avLst/>
          </a:prstGeom>
        </p:spPr>
      </p:pic>
      <p:pic>
        <p:nvPicPr>
          <p:cNvPr id="88" name="図 8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5E31D58-BC98-5FF6-4642-4E268A6FA0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4" y="3372629"/>
            <a:ext cx="733424" cy="733424"/>
          </a:xfrm>
          <a:prstGeom prst="rect">
            <a:avLst/>
          </a:prstGeom>
        </p:spPr>
      </p:pic>
      <p:pic>
        <p:nvPicPr>
          <p:cNvPr id="89" name="図 8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4285B8-0788-B349-6F63-89574B41DF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096529"/>
            <a:ext cx="733424" cy="733424"/>
          </a:xfrm>
          <a:prstGeom prst="rect">
            <a:avLst/>
          </a:prstGeom>
        </p:spPr>
      </p:pic>
      <p:pic>
        <p:nvPicPr>
          <p:cNvPr id="90" name="図 8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685EF3D-2819-832D-7D7F-9CFC0E2D61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1915305"/>
            <a:ext cx="733424" cy="733424"/>
          </a:xfrm>
          <a:prstGeom prst="rect">
            <a:avLst/>
          </a:prstGeom>
        </p:spPr>
      </p:pic>
      <p:pic>
        <p:nvPicPr>
          <p:cNvPr id="91" name="図 9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B7B65B5-74B0-B94E-426D-B45B59266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2639205"/>
            <a:ext cx="733424" cy="733424"/>
          </a:xfrm>
          <a:prstGeom prst="rect">
            <a:avLst/>
          </a:prstGeom>
        </p:spPr>
      </p:pic>
      <p:pic>
        <p:nvPicPr>
          <p:cNvPr id="92" name="図 9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CD3C52D-92A3-42BF-3AC4-9F1A8C78FD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3" y="496079"/>
            <a:ext cx="733424" cy="733424"/>
          </a:xfrm>
          <a:prstGeom prst="rect">
            <a:avLst/>
          </a:prstGeom>
        </p:spPr>
      </p:pic>
      <p:pic>
        <p:nvPicPr>
          <p:cNvPr id="93" name="図 9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15CAFE3-80EF-3918-C58F-CC24458232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1219979"/>
            <a:ext cx="733424" cy="733424"/>
          </a:xfrm>
          <a:prstGeom prst="rect">
            <a:avLst/>
          </a:prstGeom>
        </p:spPr>
      </p:pic>
      <p:pic>
        <p:nvPicPr>
          <p:cNvPr id="94" name="図 9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22A0E90-CC36-A2C8-5D9D-1D212F8499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-237345"/>
            <a:ext cx="733424" cy="733424"/>
          </a:xfrm>
          <a:prstGeom prst="rect">
            <a:avLst/>
          </a:prstGeom>
        </p:spPr>
      </p:pic>
      <p:pic>
        <p:nvPicPr>
          <p:cNvPr id="95" name="図 9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3103B57-545D-B842-5DAE-4E1BB9E26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82" y="6287277"/>
            <a:ext cx="733424" cy="733424"/>
          </a:xfrm>
          <a:prstGeom prst="rect">
            <a:avLst/>
          </a:prstGeom>
        </p:spPr>
      </p:pic>
      <p:pic>
        <p:nvPicPr>
          <p:cNvPr id="96" name="図 9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D22C9DC-38B0-7C48-5196-CA7648FB1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4096529"/>
            <a:ext cx="733424" cy="733424"/>
          </a:xfrm>
          <a:prstGeom prst="rect">
            <a:avLst/>
          </a:prstGeom>
        </p:spPr>
      </p:pic>
      <p:pic>
        <p:nvPicPr>
          <p:cNvPr id="97" name="図 9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82176EB-FC31-EF9B-6196-CAD8B067F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4820429"/>
            <a:ext cx="733424" cy="733424"/>
          </a:xfrm>
          <a:prstGeom prst="rect">
            <a:avLst/>
          </a:prstGeom>
        </p:spPr>
      </p:pic>
      <p:pic>
        <p:nvPicPr>
          <p:cNvPr id="98" name="図 9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C99F07-2686-0684-6DA6-19B83AF985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8" y="2639205"/>
            <a:ext cx="733424" cy="733424"/>
          </a:xfrm>
          <a:prstGeom prst="rect">
            <a:avLst/>
          </a:prstGeom>
        </p:spPr>
      </p:pic>
      <p:pic>
        <p:nvPicPr>
          <p:cNvPr id="99" name="図 9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873A34C-7D4D-A5DB-AEF9-D989BB09B6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3363105"/>
            <a:ext cx="733424" cy="733424"/>
          </a:xfrm>
          <a:prstGeom prst="rect">
            <a:avLst/>
          </a:prstGeom>
        </p:spPr>
      </p:pic>
      <p:pic>
        <p:nvPicPr>
          <p:cNvPr id="100" name="図 9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63F4170-B762-AE7D-0391-3F1D8257F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1181881"/>
            <a:ext cx="733424" cy="733424"/>
          </a:xfrm>
          <a:prstGeom prst="rect">
            <a:avLst/>
          </a:prstGeom>
        </p:spPr>
      </p:pic>
      <p:pic>
        <p:nvPicPr>
          <p:cNvPr id="101" name="図 10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AEB11E2-0D03-EF5E-1D00-7F911ABA3C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1905781"/>
            <a:ext cx="733424" cy="733424"/>
          </a:xfrm>
          <a:prstGeom prst="rect">
            <a:avLst/>
          </a:prstGeom>
        </p:spPr>
      </p:pic>
      <p:pic>
        <p:nvPicPr>
          <p:cNvPr id="102" name="図 10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538C1D-401D-7D1C-2F70-DF6D719868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7" y="-237345"/>
            <a:ext cx="733424" cy="733424"/>
          </a:xfrm>
          <a:prstGeom prst="rect">
            <a:avLst/>
          </a:prstGeom>
        </p:spPr>
      </p:pic>
      <p:pic>
        <p:nvPicPr>
          <p:cNvPr id="103" name="図 10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A9998DD-8E5B-5096-00CB-BA9BF4772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486555"/>
            <a:ext cx="733424" cy="733424"/>
          </a:xfrm>
          <a:prstGeom prst="rect">
            <a:avLst/>
          </a:prstGeom>
        </p:spPr>
      </p:pic>
      <p:pic>
        <p:nvPicPr>
          <p:cNvPr id="104" name="図 10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D39AA3D-554E-47BA-80FC-B7DC5E444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6296801"/>
            <a:ext cx="733424" cy="733424"/>
          </a:xfrm>
          <a:prstGeom prst="rect">
            <a:avLst/>
          </a:prstGeom>
        </p:spPr>
      </p:pic>
      <p:pic>
        <p:nvPicPr>
          <p:cNvPr id="105" name="図 10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ABD5219-C77D-4277-F489-4C3044E4C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06" y="5553853"/>
            <a:ext cx="733424" cy="733424"/>
          </a:xfrm>
          <a:prstGeom prst="rect">
            <a:avLst/>
          </a:prstGeom>
        </p:spPr>
      </p:pic>
      <p:pic>
        <p:nvPicPr>
          <p:cNvPr id="106" name="図 10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A896C85-33A0-EC72-5D45-2CAB9DCEE0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4829953"/>
            <a:ext cx="733424" cy="733424"/>
          </a:xfrm>
          <a:prstGeom prst="rect">
            <a:avLst/>
          </a:prstGeom>
        </p:spPr>
      </p:pic>
      <p:pic>
        <p:nvPicPr>
          <p:cNvPr id="107" name="図 10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F0702DA-FBBF-D1D6-627A-CD44DC3B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5553853"/>
            <a:ext cx="733424" cy="733424"/>
          </a:xfrm>
          <a:prstGeom prst="rect">
            <a:avLst/>
          </a:prstGeom>
        </p:spPr>
      </p:pic>
      <p:pic>
        <p:nvPicPr>
          <p:cNvPr id="108" name="図 10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3DB333-F1BC-ED71-B8CF-A385952CD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6" y="3372629"/>
            <a:ext cx="733424" cy="733424"/>
          </a:xfrm>
          <a:prstGeom prst="rect">
            <a:avLst/>
          </a:prstGeom>
        </p:spPr>
      </p:pic>
      <p:pic>
        <p:nvPicPr>
          <p:cNvPr id="109" name="図 10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BB432166-391F-51F1-5217-23D3BC4D98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096529"/>
            <a:ext cx="733424" cy="733424"/>
          </a:xfrm>
          <a:prstGeom prst="rect">
            <a:avLst/>
          </a:prstGeom>
        </p:spPr>
      </p:pic>
      <p:pic>
        <p:nvPicPr>
          <p:cNvPr id="110" name="図 10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EBBE1210-43B7-FFDA-3B08-164B4630A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1915305"/>
            <a:ext cx="733424" cy="733424"/>
          </a:xfrm>
          <a:prstGeom prst="rect">
            <a:avLst/>
          </a:prstGeom>
        </p:spPr>
      </p:pic>
      <p:pic>
        <p:nvPicPr>
          <p:cNvPr id="111" name="図 11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36197C0-2E51-B506-A980-7C489691AD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2639205"/>
            <a:ext cx="733424" cy="733424"/>
          </a:xfrm>
          <a:prstGeom prst="rect">
            <a:avLst/>
          </a:prstGeom>
        </p:spPr>
      </p:pic>
      <p:pic>
        <p:nvPicPr>
          <p:cNvPr id="112" name="図 11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614F446-9612-9C6F-19EE-CCE12BD70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5" y="496079"/>
            <a:ext cx="733424" cy="733424"/>
          </a:xfrm>
          <a:prstGeom prst="rect">
            <a:avLst/>
          </a:prstGeom>
        </p:spPr>
      </p:pic>
      <p:pic>
        <p:nvPicPr>
          <p:cNvPr id="113" name="図 11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1E8190F-7B4F-1FA2-9D3B-3AC39296E0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1219979"/>
            <a:ext cx="733424" cy="733424"/>
          </a:xfrm>
          <a:prstGeom prst="rect">
            <a:avLst/>
          </a:prstGeom>
        </p:spPr>
      </p:pic>
      <p:pic>
        <p:nvPicPr>
          <p:cNvPr id="114" name="図 11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CA7F7476-8E36-C383-6D2F-CFC3E54C66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-237345"/>
            <a:ext cx="733424" cy="733424"/>
          </a:xfrm>
          <a:prstGeom prst="rect">
            <a:avLst/>
          </a:prstGeom>
        </p:spPr>
      </p:pic>
      <p:pic>
        <p:nvPicPr>
          <p:cNvPr id="115" name="図 11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9829DFA-6D91-42CE-1802-32795501AB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24" y="6287277"/>
            <a:ext cx="733424" cy="733424"/>
          </a:xfrm>
          <a:prstGeom prst="rect">
            <a:avLst/>
          </a:prstGeom>
        </p:spPr>
      </p:pic>
      <p:pic>
        <p:nvPicPr>
          <p:cNvPr id="116" name="図 11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ED3ED3B-D8BA-D181-03DD-5BDDB69585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4096529"/>
            <a:ext cx="733424" cy="733424"/>
          </a:xfrm>
          <a:prstGeom prst="rect">
            <a:avLst/>
          </a:prstGeom>
        </p:spPr>
      </p:pic>
      <p:pic>
        <p:nvPicPr>
          <p:cNvPr id="117" name="図 11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4A1A8F7-19B4-2C61-90FA-2480ED8CD1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4820429"/>
            <a:ext cx="733424" cy="733424"/>
          </a:xfrm>
          <a:prstGeom prst="rect">
            <a:avLst/>
          </a:prstGeom>
        </p:spPr>
      </p:pic>
      <p:pic>
        <p:nvPicPr>
          <p:cNvPr id="118" name="図 11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FD592BB-9113-45E3-1E5A-7554F6D33B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50" y="2639205"/>
            <a:ext cx="733424" cy="733424"/>
          </a:xfrm>
          <a:prstGeom prst="rect">
            <a:avLst/>
          </a:prstGeom>
        </p:spPr>
      </p:pic>
      <p:pic>
        <p:nvPicPr>
          <p:cNvPr id="119" name="図 11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7CF5615-B764-9CE4-70D8-B0E25D1C6E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3363105"/>
            <a:ext cx="733424" cy="733424"/>
          </a:xfrm>
          <a:prstGeom prst="rect">
            <a:avLst/>
          </a:prstGeom>
        </p:spPr>
      </p:pic>
      <p:pic>
        <p:nvPicPr>
          <p:cNvPr id="120" name="図 11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DB0BCAD1-1398-579C-E7AA-56FDE2597C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1181881"/>
            <a:ext cx="733424" cy="733424"/>
          </a:xfrm>
          <a:prstGeom prst="rect">
            <a:avLst/>
          </a:prstGeom>
        </p:spPr>
      </p:pic>
      <p:pic>
        <p:nvPicPr>
          <p:cNvPr id="121" name="図 12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7F281F1-A4D2-860A-304E-4ADD92F841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1905781"/>
            <a:ext cx="733424" cy="733424"/>
          </a:xfrm>
          <a:prstGeom prst="rect">
            <a:avLst/>
          </a:prstGeom>
        </p:spPr>
      </p:pic>
      <p:pic>
        <p:nvPicPr>
          <p:cNvPr id="122" name="図 12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33E91A9-D5CC-BEC0-2016-30734E57F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9" y="-237345"/>
            <a:ext cx="733424" cy="733424"/>
          </a:xfrm>
          <a:prstGeom prst="rect">
            <a:avLst/>
          </a:prstGeom>
        </p:spPr>
      </p:pic>
      <p:pic>
        <p:nvPicPr>
          <p:cNvPr id="123" name="図 12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434E7A16-42AE-9A69-6EE2-A53376525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486555"/>
            <a:ext cx="733424" cy="733424"/>
          </a:xfrm>
          <a:prstGeom prst="rect">
            <a:avLst/>
          </a:prstGeom>
        </p:spPr>
      </p:pic>
      <p:pic>
        <p:nvPicPr>
          <p:cNvPr id="124" name="図 12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5416B8F-8F7E-9D0C-0B5F-DF32A764D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6296801"/>
            <a:ext cx="733424" cy="733424"/>
          </a:xfrm>
          <a:prstGeom prst="rect">
            <a:avLst/>
          </a:prstGeom>
        </p:spPr>
      </p:pic>
      <p:pic>
        <p:nvPicPr>
          <p:cNvPr id="125" name="図 12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C6BE464-7A8D-AFD6-C8E9-C0AE85853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48" y="5553853"/>
            <a:ext cx="733424" cy="733424"/>
          </a:xfrm>
          <a:prstGeom prst="rect">
            <a:avLst/>
          </a:prstGeom>
        </p:spPr>
      </p:pic>
      <p:pic>
        <p:nvPicPr>
          <p:cNvPr id="126" name="図 12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D14AD56-E6AD-1451-683A-C2B4821458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4820429"/>
            <a:ext cx="733424" cy="733424"/>
          </a:xfrm>
          <a:prstGeom prst="rect">
            <a:avLst/>
          </a:prstGeom>
        </p:spPr>
      </p:pic>
      <p:pic>
        <p:nvPicPr>
          <p:cNvPr id="127" name="図 12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7047A748-D147-37F9-2721-C6BBBB6BF1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5544329"/>
            <a:ext cx="733424" cy="733424"/>
          </a:xfrm>
          <a:prstGeom prst="rect">
            <a:avLst/>
          </a:prstGeom>
        </p:spPr>
      </p:pic>
      <p:pic>
        <p:nvPicPr>
          <p:cNvPr id="128" name="図 12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3A040D49-150A-AA27-9533-73840A5810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6" y="3363105"/>
            <a:ext cx="733424" cy="733424"/>
          </a:xfrm>
          <a:prstGeom prst="rect">
            <a:avLst/>
          </a:prstGeom>
        </p:spPr>
      </p:pic>
      <p:pic>
        <p:nvPicPr>
          <p:cNvPr id="129" name="図 12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CC65DEE-CE1B-8A0E-E6F2-BD40EB0E73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087005"/>
            <a:ext cx="733424" cy="733424"/>
          </a:xfrm>
          <a:prstGeom prst="rect">
            <a:avLst/>
          </a:prstGeom>
        </p:spPr>
      </p:pic>
      <p:pic>
        <p:nvPicPr>
          <p:cNvPr id="130" name="図 12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A44A69A-1133-E90A-9587-FD9D92BE37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1905781"/>
            <a:ext cx="733424" cy="733424"/>
          </a:xfrm>
          <a:prstGeom prst="rect">
            <a:avLst/>
          </a:prstGeom>
        </p:spPr>
      </p:pic>
      <p:pic>
        <p:nvPicPr>
          <p:cNvPr id="131" name="図 13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CBD2B89-00E0-7FC8-89DA-292427A659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2629681"/>
            <a:ext cx="733424" cy="733424"/>
          </a:xfrm>
          <a:prstGeom prst="rect">
            <a:avLst/>
          </a:prstGeom>
        </p:spPr>
      </p:pic>
      <p:pic>
        <p:nvPicPr>
          <p:cNvPr id="132" name="図 13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949964-CFB9-ECDC-C397-5ED0CA18E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5" y="486555"/>
            <a:ext cx="733424" cy="733424"/>
          </a:xfrm>
          <a:prstGeom prst="rect">
            <a:avLst/>
          </a:prstGeom>
        </p:spPr>
      </p:pic>
      <p:pic>
        <p:nvPicPr>
          <p:cNvPr id="133" name="図 13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92C8DEA-F1E0-B1B4-DFAB-F3475675C6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1210455"/>
            <a:ext cx="733424" cy="733424"/>
          </a:xfrm>
          <a:prstGeom prst="rect">
            <a:avLst/>
          </a:prstGeom>
        </p:spPr>
      </p:pic>
      <p:pic>
        <p:nvPicPr>
          <p:cNvPr id="134" name="図 13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2B16AD8-0513-FEB2-6CBE-31069FEF5A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-246869"/>
            <a:ext cx="733424" cy="733424"/>
          </a:xfrm>
          <a:prstGeom prst="rect">
            <a:avLst/>
          </a:prstGeom>
        </p:spPr>
      </p:pic>
      <p:pic>
        <p:nvPicPr>
          <p:cNvPr id="135" name="図 13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432F62D-5290-7138-CDC3-58E0636890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1064" y="6277753"/>
            <a:ext cx="733424" cy="733424"/>
          </a:xfrm>
          <a:prstGeom prst="rect">
            <a:avLst/>
          </a:prstGeom>
        </p:spPr>
      </p:pic>
      <p:pic>
        <p:nvPicPr>
          <p:cNvPr id="136" name="図 13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CAF565-B336-D1E4-004D-9140088FB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4087005"/>
            <a:ext cx="733424" cy="733424"/>
          </a:xfrm>
          <a:prstGeom prst="rect">
            <a:avLst/>
          </a:prstGeom>
        </p:spPr>
      </p:pic>
      <p:pic>
        <p:nvPicPr>
          <p:cNvPr id="137" name="図 13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1EB8CCF-1C63-B569-EA7F-D9C9A95B7C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4810905"/>
            <a:ext cx="733424" cy="733424"/>
          </a:xfrm>
          <a:prstGeom prst="rect">
            <a:avLst/>
          </a:prstGeom>
        </p:spPr>
      </p:pic>
      <p:pic>
        <p:nvPicPr>
          <p:cNvPr id="138" name="図 13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309E6C2-CF95-94B3-7023-CD39A45CFD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90" y="2629681"/>
            <a:ext cx="733424" cy="733424"/>
          </a:xfrm>
          <a:prstGeom prst="rect">
            <a:avLst/>
          </a:prstGeom>
        </p:spPr>
      </p:pic>
      <p:pic>
        <p:nvPicPr>
          <p:cNvPr id="139" name="図 13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CF90CD1-E191-041D-D521-2F1A0454C0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3353581"/>
            <a:ext cx="733424" cy="733424"/>
          </a:xfrm>
          <a:prstGeom prst="rect">
            <a:avLst/>
          </a:prstGeom>
        </p:spPr>
      </p:pic>
      <p:pic>
        <p:nvPicPr>
          <p:cNvPr id="140" name="図 13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5FF7E0F0-ED66-CB22-27FE-4FC0A51D1C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1172357"/>
            <a:ext cx="733424" cy="733424"/>
          </a:xfrm>
          <a:prstGeom prst="rect">
            <a:avLst/>
          </a:prstGeom>
        </p:spPr>
      </p:pic>
      <p:pic>
        <p:nvPicPr>
          <p:cNvPr id="141" name="図 14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708DBFC-9F6C-F254-AB64-7C416A6DF1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1896257"/>
            <a:ext cx="733424" cy="733424"/>
          </a:xfrm>
          <a:prstGeom prst="rect">
            <a:avLst/>
          </a:prstGeom>
        </p:spPr>
      </p:pic>
      <p:pic>
        <p:nvPicPr>
          <p:cNvPr id="142" name="図 14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C2D1A8F-EDC4-940C-2FB6-12D775F88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9" y="-246869"/>
            <a:ext cx="733424" cy="733424"/>
          </a:xfrm>
          <a:prstGeom prst="rect">
            <a:avLst/>
          </a:prstGeom>
        </p:spPr>
      </p:pic>
      <p:pic>
        <p:nvPicPr>
          <p:cNvPr id="143" name="図 14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50996163-1787-FAEA-AF6F-699060390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477031"/>
            <a:ext cx="733424" cy="733424"/>
          </a:xfrm>
          <a:prstGeom prst="rect">
            <a:avLst/>
          </a:prstGeom>
        </p:spPr>
      </p:pic>
      <p:pic>
        <p:nvPicPr>
          <p:cNvPr id="144" name="図 14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0E82014-DAC0-4B45-3077-BCB7E178A8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6287277"/>
            <a:ext cx="733424" cy="733424"/>
          </a:xfrm>
          <a:prstGeom prst="rect">
            <a:avLst/>
          </a:prstGeom>
        </p:spPr>
      </p:pic>
      <p:pic>
        <p:nvPicPr>
          <p:cNvPr id="145" name="図 14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08652F4-A511-019E-8387-3B0716A541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488" y="5544329"/>
            <a:ext cx="733424" cy="733424"/>
          </a:xfrm>
          <a:prstGeom prst="rect">
            <a:avLst/>
          </a:prstGeom>
        </p:spPr>
      </p:pic>
      <p:pic>
        <p:nvPicPr>
          <p:cNvPr id="146" name="図 14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637BBB-5A0C-4875-63F6-7B9E3E77CB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4810905"/>
            <a:ext cx="733424" cy="733424"/>
          </a:xfrm>
          <a:prstGeom prst="rect">
            <a:avLst/>
          </a:prstGeom>
        </p:spPr>
      </p:pic>
      <p:pic>
        <p:nvPicPr>
          <p:cNvPr id="147" name="図 14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9C41EEE5-6E6F-8D1B-1E58-BC15C9B26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5534805"/>
            <a:ext cx="733424" cy="733424"/>
          </a:xfrm>
          <a:prstGeom prst="rect">
            <a:avLst/>
          </a:prstGeom>
        </p:spPr>
      </p:pic>
      <p:pic>
        <p:nvPicPr>
          <p:cNvPr id="148" name="図 14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8502581F-7BD8-B01F-5EA3-391B6654E3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4" y="3353581"/>
            <a:ext cx="733424" cy="733424"/>
          </a:xfrm>
          <a:prstGeom prst="rect">
            <a:avLst/>
          </a:prstGeom>
        </p:spPr>
      </p:pic>
      <p:pic>
        <p:nvPicPr>
          <p:cNvPr id="149" name="図 14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D612370-6A0C-FD9B-9EBA-29606CD8A3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077481"/>
            <a:ext cx="733424" cy="733424"/>
          </a:xfrm>
          <a:prstGeom prst="rect">
            <a:avLst/>
          </a:prstGeom>
        </p:spPr>
      </p:pic>
      <p:pic>
        <p:nvPicPr>
          <p:cNvPr id="150" name="図 14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BD4970E-D4FD-A866-8A3D-1EB1E17A1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1896257"/>
            <a:ext cx="733424" cy="733424"/>
          </a:xfrm>
          <a:prstGeom prst="rect">
            <a:avLst/>
          </a:prstGeom>
        </p:spPr>
      </p:pic>
      <p:pic>
        <p:nvPicPr>
          <p:cNvPr id="151" name="図 15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5CA496B-E920-1F4D-9298-7A475C72A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2620157"/>
            <a:ext cx="733424" cy="733424"/>
          </a:xfrm>
          <a:prstGeom prst="rect">
            <a:avLst/>
          </a:prstGeom>
        </p:spPr>
      </p:pic>
      <p:pic>
        <p:nvPicPr>
          <p:cNvPr id="152" name="図 15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4CBA1567-12CC-37B2-4D80-9697F8C3D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3" y="477031"/>
            <a:ext cx="733424" cy="733424"/>
          </a:xfrm>
          <a:prstGeom prst="rect">
            <a:avLst/>
          </a:prstGeom>
        </p:spPr>
      </p:pic>
      <p:pic>
        <p:nvPicPr>
          <p:cNvPr id="153" name="図 15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BF213A0-0844-9974-D427-1E66325644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1200931"/>
            <a:ext cx="733424" cy="733424"/>
          </a:xfrm>
          <a:prstGeom prst="rect">
            <a:avLst/>
          </a:prstGeom>
        </p:spPr>
      </p:pic>
      <p:pic>
        <p:nvPicPr>
          <p:cNvPr id="154" name="図 15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24FF27F4-7259-2FB3-18D1-D11FC15602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-256393"/>
            <a:ext cx="733424" cy="733424"/>
          </a:xfrm>
          <a:prstGeom prst="rect">
            <a:avLst/>
          </a:prstGeom>
        </p:spPr>
      </p:pic>
      <p:pic>
        <p:nvPicPr>
          <p:cNvPr id="155" name="図 15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B1EBCAC8-EE17-03E5-3FC8-728DFC0A4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902" y="6268229"/>
            <a:ext cx="733424" cy="733424"/>
          </a:xfrm>
          <a:prstGeom prst="rect">
            <a:avLst/>
          </a:prstGeom>
        </p:spPr>
      </p:pic>
      <p:pic>
        <p:nvPicPr>
          <p:cNvPr id="156" name="図 155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F727136-A3DE-D613-4D94-FF91D0FF43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4077481"/>
            <a:ext cx="733424" cy="733424"/>
          </a:xfrm>
          <a:prstGeom prst="rect">
            <a:avLst/>
          </a:prstGeom>
        </p:spPr>
      </p:pic>
      <p:pic>
        <p:nvPicPr>
          <p:cNvPr id="157" name="図 156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083D02D-C833-8F72-05C4-D7CB2A4D6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4801381"/>
            <a:ext cx="733424" cy="733424"/>
          </a:xfrm>
          <a:prstGeom prst="rect">
            <a:avLst/>
          </a:prstGeom>
        </p:spPr>
      </p:pic>
      <p:pic>
        <p:nvPicPr>
          <p:cNvPr id="158" name="図 15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45D19E0-9F0C-009D-2872-FB3A7CDE77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8" y="2620157"/>
            <a:ext cx="733424" cy="733424"/>
          </a:xfrm>
          <a:prstGeom prst="rect">
            <a:avLst/>
          </a:prstGeom>
        </p:spPr>
      </p:pic>
      <p:pic>
        <p:nvPicPr>
          <p:cNvPr id="159" name="図 15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8305B2E-01F7-DDAC-1321-AED6EEC8E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3344057"/>
            <a:ext cx="733424" cy="733424"/>
          </a:xfrm>
          <a:prstGeom prst="rect">
            <a:avLst/>
          </a:prstGeom>
        </p:spPr>
      </p:pic>
      <p:pic>
        <p:nvPicPr>
          <p:cNvPr id="160" name="図 15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8862FDE-B9AA-EC52-E535-12D96FDAE9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1162833"/>
            <a:ext cx="733424" cy="733424"/>
          </a:xfrm>
          <a:prstGeom prst="rect">
            <a:avLst/>
          </a:prstGeom>
        </p:spPr>
      </p:pic>
      <p:pic>
        <p:nvPicPr>
          <p:cNvPr id="161" name="図 16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E8AE0FE-10F2-FD3E-F048-D04CCEF08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1886733"/>
            <a:ext cx="733424" cy="733424"/>
          </a:xfrm>
          <a:prstGeom prst="rect">
            <a:avLst/>
          </a:prstGeom>
        </p:spPr>
      </p:pic>
      <p:pic>
        <p:nvPicPr>
          <p:cNvPr id="162" name="図 16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1E2D18BD-A113-62F0-8CD9-0611BECFE8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7" y="-256393"/>
            <a:ext cx="733424" cy="733424"/>
          </a:xfrm>
          <a:prstGeom prst="rect">
            <a:avLst/>
          </a:prstGeom>
        </p:spPr>
      </p:pic>
      <p:pic>
        <p:nvPicPr>
          <p:cNvPr id="163" name="図 16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ECDF7CDF-7D79-956A-FCD4-D18387AC3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467507"/>
            <a:ext cx="733424" cy="733424"/>
          </a:xfrm>
          <a:prstGeom prst="rect">
            <a:avLst/>
          </a:prstGeom>
        </p:spPr>
      </p:pic>
      <p:pic>
        <p:nvPicPr>
          <p:cNvPr id="164" name="図 163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A01ED2D0-0C1C-3841-8E0B-C2E940C518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6277753"/>
            <a:ext cx="733424" cy="733424"/>
          </a:xfrm>
          <a:prstGeom prst="rect">
            <a:avLst/>
          </a:prstGeom>
        </p:spPr>
      </p:pic>
      <p:pic>
        <p:nvPicPr>
          <p:cNvPr id="165" name="図 164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77CEA02-87BF-B7CA-180F-3EC6D4697E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26" y="5534805"/>
            <a:ext cx="733424" cy="733424"/>
          </a:xfrm>
          <a:prstGeom prst="rect">
            <a:avLst/>
          </a:prstGeom>
        </p:spPr>
      </p:pic>
      <p:pic>
        <p:nvPicPr>
          <p:cNvPr id="168" name="図 16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E0564BA-88E0-461B-AD2A-925DB3193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4839477"/>
            <a:ext cx="733424" cy="733424"/>
          </a:xfrm>
          <a:prstGeom prst="rect">
            <a:avLst/>
          </a:prstGeom>
        </p:spPr>
      </p:pic>
      <p:pic>
        <p:nvPicPr>
          <p:cNvPr id="169" name="図 168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86729CD8-851C-3B1C-BC2B-9FFE4A39B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563377"/>
            <a:ext cx="733424" cy="733424"/>
          </a:xfrm>
          <a:prstGeom prst="rect">
            <a:avLst/>
          </a:prstGeom>
        </p:spPr>
      </p:pic>
      <p:pic>
        <p:nvPicPr>
          <p:cNvPr id="170" name="図 169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037D5671-E966-B57D-5BBE-600DF443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40" y="3382153"/>
            <a:ext cx="733424" cy="733424"/>
          </a:xfrm>
          <a:prstGeom prst="rect">
            <a:avLst/>
          </a:prstGeom>
        </p:spPr>
      </p:pic>
      <p:pic>
        <p:nvPicPr>
          <p:cNvPr id="171" name="図 170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FB209F56-3634-D564-5767-16EDD3670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4106053"/>
            <a:ext cx="733424" cy="733424"/>
          </a:xfrm>
          <a:prstGeom prst="rect">
            <a:avLst/>
          </a:prstGeom>
        </p:spPr>
      </p:pic>
      <p:pic>
        <p:nvPicPr>
          <p:cNvPr id="172" name="図 171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9DFEB7B-D868-3A65-B8CB-33F7A31849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1924829"/>
            <a:ext cx="733424" cy="733424"/>
          </a:xfrm>
          <a:prstGeom prst="rect">
            <a:avLst/>
          </a:prstGeom>
        </p:spPr>
      </p:pic>
      <p:pic>
        <p:nvPicPr>
          <p:cNvPr id="173" name="図 172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1059A342-52A1-76C7-F95A-36549D7B7E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2648729"/>
            <a:ext cx="733424" cy="733424"/>
          </a:xfrm>
          <a:prstGeom prst="rect">
            <a:avLst/>
          </a:prstGeom>
        </p:spPr>
      </p:pic>
      <p:pic>
        <p:nvPicPr>
          <p:cNvPr id="174" name="図 17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C9528DA2-8A69-7FBC-2429-7E9EAAD5BE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9" y="505603"/>
            <a:ext cx="733424" cy="733424"/>
          </a:xfrm>
          <a:prstGeom prst="rect">
            <a:avLst/>
          </a:prstGeom>
        </p:spPr>
      </p:pic>
      <p:pic>
        <p:nvPicPr>
          <p:cNvPr id="175" name="図 174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64E0B5F6-65BC-8C5C-9389-7620188D87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1229503"/>
            <a:ext cx="733424" cy="733424"/>
          </a:xfrm>
          <a:prstGeom prst="rect">
            <a:avLst/>
          </a:prstGeom>
        </p:spPr>
      </p:pic>
      <p:pic>
        <p:nvPicPr>
          <p:cNvPr id="176" name="図 175" descr="荷物, 座る, タイル張り, 部屋 が含まれている画像&#10;&#10;自動的に生成された説明">
            <a:extLst>
              <a:ext uri="{FF2B5EF4-FFF2-40B4-BE49-F238E27FC236}">
                <a16:creationId xmlns:a16="http://schemas.microsoft.com/office/drawing/2014/main" id="{0AF658AB-C3E9-3E1C-D6BB-CB6A35E3BF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-227821"/>
            <a:ext cx="733424" cy="733424"/>
          </a:xfrm>
          <a:prstGeom prst="rect">
            <a:avLst/>
          </a:prstGeom>
        </p:spPr>
      </p:pic>
      <p:pic>
        <p:nvPicPr>
          <p:cNvPr id="177" name="図 176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60F583DD-35D5-ED9A-3741-F5BE593E1E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8" y="6296801"/>
            <a:ext cx="733424" cy="733424"/>
          </a:xfrm>
          <a:prstGeom prst="rect">
            <a:avLst/>
          </a:prstGeom>
        </p:spPr>
      </p:pic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0D138352-1063-5184-6052-8B8638EFE2AC}"/>
              </a:ext>
            </a:extLst>
          </p:cNvPr>
          <p:cNvSpPr/>
          <p:nvPr/>
        </p:nvSpPr>
        <p:spPr>
          <a:xfrm>
            <a:off x="345990" y="0"/>
            <a:ext cx="5869460" cy="48490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FA264695-FD0B-2823-1680-AEED7A45C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08" y="1606378"/>
            <a:ext cx="1914154" cy="5385749"/>
          </a:xfrm>
          <a:prstGeom prst="rect">
            <a:avLst/>
          </a:prstGeom>
        </p:spPr>
      </p:pic>
      <p:pic>
        <p:nvPicPr>
          <p:cNvPr id="179" name="図 178" descr="テキスト&#10;&#10;自動的に生成された説明">
            <a:extLst>
              <a:ext uri="{FF2B5EF4-FFF2-40B4-BE49-F238E27FC236}">
                <a16:creationId xmlns:a16="http://schemas.microsoft.com/office/drawing/2014/main" id="{4A0E48AF-F38C-BF0F-913A-3E0A7D7A5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2" y="345417"/>
            <a:ext cx="2729074" cy="2046805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1" name="図 18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0928BE5-5608-E4D9-45DC-4499BA9E7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22" y="2358850"/>
            <a:ext cx="1142427" cy="856820"/>
          </a:xfrm>
          <a:prstGeom prst="rect">
            <a:avLst/>
          </a:prstGeom>
        </p:spPr>
      </p:pic>
      <p:pic>
        <p:nvPicPr>
          <p:cNvPr id="192" name="図 191" descr="白いバックグラウンドの前に並んでいる&#10;&#10;低い精度で自動的に生成された説明">
            <a:extLst>
              <a:ext uri="{FF2B5EF4-FFF2-40B4-BE49-F238E27FC236}">
                <a16:creationId xmlns:a16="http://schemas.microsoft.com/office/drawing/2014/main" id="{108707EC-B2E4-C409-82C9-A42E5827D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33" y="-390123"/>
            <a:ext cx="2639070" cy="2639070"/>
          </a:xfrm>
          <a:prstGeom prst="rect">
            <a:avLst/>
          </a:prstGeom>
        </p:spPr>
      </p:pic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18B34A20-E9B3-94AE-3A9E-FC4FD6E19D0F}"/>
              </a:ext>
            </a:extLst>
          </p:cNvPr>
          <p:cNvSpPr/>
          <p:nvPr/>
        </p:nvSpPr>
        <p:spPr>
          <a:xfrm>
            <a:off x="333076" y="4837843"/>
            <a:ext cx="5869460" cy="1504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3" name="図 182" descr="ダイアグラム&#10;&#10;自動的に生成された説明">
            <a:extLst>
              <a:ext uri="{FF2B5EF4-FFF2-40B4-BE49-F238E27FC236}">
                <a16:creationId xmlns:a16="http://schemas.microsoft.com/office/drawing/2014/main" id="{36714099-8ACA-5908-D12F-E13DC552A5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5" y="2628407"/>
            <a:ext cx="2724238" cy="2043179"/>
          </a:xfrm>
          <a:prstGeom prst="rect">
            <a:avLst/>
          </a:prstGeom>
        </p:spPr>
      </p:pic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3AB6620C-0376-1B08-03B6-2D4DF3A01D6F}"/>
              </a:ext>
            </a:extLst>
          </p:cNvPr>
          <p:cNvGrpSpPr/>
          <p:nvPr/>
        </p:nvGrpSpPr>
        <p:grpSpPr>
          <a:xfrm>
            <a:off x="4715407" y="2669425"/>
            <a:ext cx="230981" cy="268984"/>
            <a:chOff x="1838184" y="2701621"/>
            <a:chExt cx="230981" cy="268984"/>
          </a:xfrm>
        </p:grpSpPr>
        <p:sp>
          <p:nvSpPr>
            <p:cNvPr id="198" name="二等辺三角形 197">
              <a:extLst>
                <a:ext uri="{FF2B5EF4-FFF2-40B4-BE49-F238E27FC236}">
                  <a16:creationId xmlns:a16="http://schemas.microsoft.com/office/drawing/2014/main" id="{A27E294E-DB0A-164D-FAD5-2FB6E0AC2067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楕円 198">
              <a:extLst>
                <a:ext uri="{FF2B5EF4-FFF2-40B4-BE49-F238E27FC236}">
                  <a16:creationId xmlns:a16="http://schemas.microsoft.com/office/drawing/2014/main" id="{454BB1F8-BC07-3CD0-B9FF-752BC5740EFC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" name="図 204" descr="台の上にある数種類の食事&#10;&#10;中程度の精度で自動的に生成された説明">
            <a:extLst>
              <a:ext uri="{FF2B5EF4-FFF2-40B4-BE49-F238E27FC236}">
                <a16:creationId xmlns:a16="http://schemas.microsoft.com/office/drawing/2014/main" id="{22DC6274-EB26-A578-C08D-56B192D87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20" y="742948"/>
            <a:ext cx="2750571" cy="3890483"/>
          </a:xfrm>
          <a:prstGeom prst="rect">
            <a:avLst/>
          </a:prstGeom>
        </p:spPr>
      </p:pic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1608393A-56A6-309D-8924-723F5CB9FFEF}"/>
              </a:ext>
            </a:extLst>
          </p:cNvPr>
          <p:cNvGrpSpPr/>
          <p:nvPr/>
        </p:nvGrpSpPr>
        <p:grpSpPr>
          <a:xfrm>
            <a:off x="4757623" y="752472"/>
            <a:ext cx="230981" cy="268984"/>
            <a:chOff x="1838184" y="2701621"/>
            <a:chExt cx="230981" cy="268984"/>
          </a:xfrm>
        </p:grpSpPr>
        <p:sp>
          <p:nvSpPr>
            <p:cNvPr id="195" name="二等辺三角形 194">
              <a:extLst>
                <a:ext uri="{FF2B5EF4-FFF2-40B4-BE49-F238E27FC236}">
                  <a16:creationId xmlns:a16="http://schemas.microsoft.com/office/drawing/2014/main" id="{8FA911AC-FC75-BB72-A62C-E7B4595F12C5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楕円 193">
              <a:extLst>
                <a:ext uri="{FF2B5EF4-FFF2-40B4-BE49-F238E27FC236}">
                  <a16:creationId xmlns:a16="http://schemas.microsoft.com/office/drawing/2014/main" id="{93FFFBC9-9E83-F7C4-C0EC-35C91BD119BE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B979FCFB-891A-3857-6CA5-71A2FB4F4B74}"/>
              </a:ext>
            </a:extLst>
          </p:cNvPr>
          <p:cNvGrpSpPr/>
          <p:nvPr/>
        </p:nvGrpSpPr>
        <p:grpSpPr>
          <a:xfrm>
            <a:off x="1829744" y="356321"/>
            <a:ext cx="230981" cy="268984"/>
            <a:chOff x="1838184" y="2701621"/>
            <a:chExt cx="230981" cy="268984"/>
          </a:xfrm>
        </p:grpSpPr>
        <p:sp>
          <p:nvSpPr>
            <p:cNvPr id="210" name="二等辺三角形 209">
              <a:extLst>
                <a:ext uri="{FF2B5EF4-FFF2-40B4-BE49-F238E27FC236}">
                  <a16:creationId xmlns:a16="http://schemas.microsoft.com/office/drawing/2014/main" id="{129A3E3D-C9E3-CE77-F6C3-35D7B149A85D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楕円 210">
              <a:extLst>
                <a:ext uri="{FF2B5EF4-FFF2-40B4-BE49-F238E27FC236}">
                  <a16:creationId xmlns:a16="http://schemas.microsoft.com/office/drawing/2014/main" id="{19008AA0-CD43-BA02-2449-21AC63A15359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2" name="グループ化 211">
            <a:extLst>
              <a:ext uri="{FF2B5EF4-FFF2-40B4-BE49-F238E27FC236}">
                <a16:creationId xmlns:a16="http://schemas.microsoft.com/office/drawing/2014/main" id="{3D5B535D-771F-4AEB-57DB-B6D59A9F1427}"/>
              </a:ext>
            </a:extLst>
          </p:cNvPr>
          <p:cNvGrpSpPr/>
          <p:nvPr/>
        </p:nvGrpSpPr>
        <p:grpSpPr>
          <a:xfrm>
            <a:off x="1839981" y="2688189"/>
            <a:ext cx="230981" cy="268984"/>
            <a:chOff x="1838184" y="2701621"/>
            <a:chExt cx="230981" cy="268984"/>
          </a:xfrm>
        </p:grpSpPr>
        <p:sp>
          <p:nvSpPr>
            <p:cNvPr id="213" name="二等辺三角形 212">
              <a:extLst>
                <a:ext uri="{FF2B5EF4-FFF2-40B4-BE49-F238E27FC236}">
                  <a16:creationId xmlns:a16="http://schemas.microsoft.com/office/drawing/2014/main" id="{5880A26A-F3F8-293F-0D8C-B4A32E94E2E4}"/>
                </a:ext>
              </a:extLst>
            </p:cNvPr>
            <p:cNvSpPr/>
            <p:nvPr/>
          </p:nvSpPr>
          <p:spPr>
            <a:xfrm rot="1549555">
              <a:off x="1838184" y="2796796"/>
              <a:ext cx="185208" cy="78634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楕円 213">
              <a:extLst>
                <a:ext uri="{FF2B5EF4-FFF2-40B4-BE49-F238E27FC236}">
                  <a16:creationId xmlns:a16="http://schemas.microsoft.com/office/drawing/2014/main" id="{B0B213E3-DCA0-556D-F6B2-26DA346BE596}"/>
                </a:ext>
              </a:extLst>
            </p:cNvPr>
            <p:cNvSpPr/>
            <p:nvPr/>
          </p:nvSpPr>
          <p:spPr>
            <a:xfrm>
              <a:off x="1930788" y="2701621"/>
              <a:ext cx="138377" cy="2689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perspectiveHeroicExtremeRightFacing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63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24</Words>
  <Application>Microsoft Office PowerPoint</Application>
  <PresentationFormat>ワイド画面</PresentationFormat>
  <Paragraphs>24</Paragraphs>
  <Slides>25</Slides>
  <Notes>24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前原　一輝</dc:creator>
  <cp:lastModifiedBy>永尾　昌紹</cp:lastModifiedBy>
  <cp:revision>1</cp:revision>
  <dcterms:created xsi:type="dcterms:W3CDTF">2024-06-08T01:10:32Z</dcterms:created>
  <dcterms:modified xsi:type="dcterms:W3CDTF">2024-06-13T04:58:27Z</dcterms:modified>
</cp:coreProperties>
</file>